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3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E2419-5DC4-4AF5-AEAC-14B2598BF6EA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02C02-AEE9-4AE5-B73E-35C68B3ED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01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E2419-5DC4-4AF5-AEAC-14B2598BF6EA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02C02-AEE9-4AE5-B73E-35C68B3ED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54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0473FE62-3C39-45B3-BDC8-7A0BAF840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6C9586-D3E7-4EEE-B6AB-7908F15FB20D}"/>
              </a:ext>
            </a:extLst>
          </p:cNvPr>
          <p:cNvSpPr txBox="1"/>
          <p:nvPr/>
        </p:nvSpPr>
        <p:spPr>
          <a:xfrm>
            <a:off x="2285999" y="744807"/>
            <a:ext cx="54110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latin typeface="Amasis MT Pro Black" panose="020B0604020202020204" pitchFamily="18" charset="0"/>
              </a:rPr>
              <a:t>“Ways to </a:t>
            </a:r>
          </a:p>
          <a:p>
            <a:pPr algn="ctr"/>
            <a:r>
              <a:rPr lang="en-US" sz="4800" dirty="0">
                <a:latin typeface="Amasis MT Pro Black" panose="020B0604020202020204" pitchFamily="18" charset="0"/>
              </a:rPr>
              <a:t>Serve God”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5BF2FD-6B86-4C2E-A47B-9F2C122FA770}"/>
              </a:ext>
            </a:extLst>
          </p:cNvPr>
          <p:cNvSpPr/>
          <p:nvPr/>
        </p:nvSpPr>
        <p:spPr>
          <a:xfrm>
            <a:off x="0" y="2558375"/>
            <a:ext cx="914399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Once a child answers correctly, </a:t>
            </a:r>
          </a:p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click on the slide</a:t>
            </a:r>
          </a:p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 as each hat is uncovered, </a:t>
            </a:r>
          </a:p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 sure to emphasize that </a:t>
            </a:r>
          </a:p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this hat reminds us </a:t>
            </a:r>
          </a:p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 one way a person can serve God. </a:t>
            </a:r>
          </a:p>
        </p:txBody>
      </p:sp>
    </p:spTree>
    <p:extLst>
      <p:ext uri="{BB962C8B-B14F-4D97-AF65-F5344CB8AC3E}">
        <p14:creationId xmlns:p14="http://schemas.microsoft.com/office/powerpoint/2010/main" val="31082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umbrella, accessory&#10;&#10;Description automatically generated">
            <a:extLst>
              <a:ext uri="{FF2B5EF4-FFF2-40B4-BE49-F238E27FC236}">
                <a16:creationId xmlns:a16="http://schemas.microsoft.com/office/drawing/2014/main" id="{8315D35F-793F-42F6-A848-87F69C6AD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28" y="4598984"/>
            <a:ext cx="2813542" cy="2110157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215F26C-CC47-4939-89C2-2D49C72697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303" y="4598986"/>
            <a:ext cx="2813539" cy="2110155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01128C14-2C89-4EC2-8167-BE451AB4D2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56" y="2373922"/>
            <a:ext cx="2813541" cy="2110156"/>
          </a:xfrm>
          <a:prstGeom prst="rect">
            <a:avLst/>
          </a:prstGeom>
        </p:spPr>
      </p:pic>
      <p:pic>
        <p:nvPicPr>
          <p:cNvPr id="9" name="Picture 8" descr="Chart, icon&#10;&#10;Description automatically generated">
            <a:extLst>
              <a:ext uri="{FF2B5EF4-FFF2-40B4-BE49-F238E27FC236}">
                <a16:creationId xmlns:a16="http://schemas.microsoft.com/office/drawing/2014/main" id="{029AAF66-5972-423B-BC1E-E2F264B759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30" y="2373923"/>
            <a:ext cx="2813540" cy="2110155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7B413F1A-46D5-4426-95F3-9E5567ED20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303" y="2373922"/>
            <a:ext cx="2813539" cy="2110155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2852E7A-5883-4E54-952E-EF63EF7812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59" y="68472"/>
            <a:ext cx="2813538" cy="2110154"/>
          </a:xfrm>
          <a:prstGeom prst="rect">
            <a:avLst/>
          </a:prstGeom>
        </p:spPr>
      </p:pic>
      <p:pic>
        <p:nvPicPr>
          <p:cNvPr id="15" name="Picture 14" descr="A white roll of toilet paper&#10;&#10;Description automatically generated with medium confidence">
            <a:extLst>
              <a:ext uri="{FF2B5EF4-FFF2-40B4-BE49-F238E27FC236}">
                <a16:creationId xmlns:a16="http://schemas.microsoft.com/office/drawing/2014/main" id="{2A9AAC5F-29D5-4302-A435-5DA91154AF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32" y="68472"/>
            <a:ext cx="2813538" cy="2110154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3A840AD1-28B2-4E4D-AC13-F0D127CD27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305" y="68472"/>
            <a:ext cx="2813538" cy="2110154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1E5096E0-2661-448D-85A5-A685BB0C3A0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54" y="4598983"/>
            <a:ext cx="2813543" cy="2110158"/>
          </a:xfrm>
          <a:prstGeom prst="rect">
            <a:avLst/>
          </a:prstGeom>
        </p:spPr>
      </p:pic>
      <p:pic>
        <p:nvPicPr>
          <p:cNvPr id="21" name="Picture 20" descr="Shape&#10;&#10;Description automatically generated with low confidence">
            <a:extLst>
              <a:ext uri="{FF2B5EF4-FFF2-40B4-BE49-F238E27FC236}">
                <a16:creationId xmlns:a16="http://schemas.microsoft.com/office/drawing/2014/main" id="{6F454003-443D-474F-955A-4436900DEBA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54" y="68471"/>
            <a:ext cx="2847910" cy="2110155"/>
          </a:xfrm>
          <a:prstGeom prst="rect">
            <a:avLst/>
          </a:prstGeom>
        </p:spPr>
      </p:pic>
      <p:pic>
        <p:nvPicPr>
          <p:cNvPr id="22" name="Picture 21" descr="Shape&#10;&#10;Description automatically generated with low confidence">
            <a:extLst>
              <a:ext uri="{FF2B5EF4-FFF2-40B4-BE49-F238E27FC236}">
                <a16:creationId xmlns:a16="http://schemas.microsoft.com/office/drawing/2014/main" id="{4EFD6CDF-135E-43B0-A53F-1DD3DB35434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28" y="68472"/>
            <a:ext cx="2835232" cy="2096278"/>
          </a:xfrm>
          <a:prstGeom prst="rect">
            <a:avLst/>
          </a:prstGeom>
        </p:spPr>
      </p:pic>
      <p:pic>
        <p:nvPicPr>
          <p:cNvPr id="23" name="Picture 22" descr="Shape&#10;&#10;Description automatically generated with low confidence">
            <a:extLst>
              <a:ext uri="{FF2B5EF4-FFF2-40B4-BE49-F238E27FC236}">
                <a16:creationId xmlns:a16="http://schemas.microsoft.com/office/drawing/2014/main" id="{282E020E-65FA-4D81-85BC-B7639C7B379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303" y="68471"/>
            <a:ext cx="2813538" cy="2096279"/>
          </a:xfrm>
          <a:prstGeom prst="rect">
            <a:avLst/>
          </a:prstGeom>
        </p:spPr>
      </p:pic>
      <p:pic>
        <p:nvPicPr>
          <p:cNvPr id="31" name="Picture 30" descr="Shape&#10;&#10;Description automatically generated with low confidence">
            <a:extLst>
              <a:ext uri="{FF2B5EF4-FFF2-40B4-BE49-F238E27FC236}">
                <a16:creationId xmlns:a16="http://schemas.microsoft.com/office/drawing/2014/main" id="{AB1EA082-A89A-40E6-8AEB-7050FD79C2B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54" y="4634201"/>
            <a:ext cx="2847910" cy="2110155"/>
          </a:xfrm>
          <a:prstGeom prst="rect">
            <a:avLst/>
          </a:prstGeom>
        </p:spPr>
      </p:pic>
      <p:pic>
        <p:nvPicPr>
          <p:cNvPr id="32" name="Picture 31" descr="Shape&#10;&#10;Description automatically generated with low confidence">
            <a:extLst>
              <a:ext uri="{FF2B5EF4-FFF2-40B4-BE49-F238E27FC236}">
                <a16:creationId xmlns:a16="http://schemas.microsoft.com/office/drawing/2014/main" id="{3D72FF54-461D-46B1-BC98-102A2C636F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28" y="4634202"/>
            <a:ext cx="2835232" cy="2096278"/>
          </a:xfrm>
          <a:prstGeom prst="rect">
            <a:avLst/>
          </a:prstGeom>
        </p:spPr>
      </p:pic>
      <p:pic>
        <p:nvPicPr>
          <p:cNvPr id="33" name="Picture 32" descr="Shape&#10;&#10;Description automatically generated with low confidence">
            <a:extLst>
              <a:ext uri="{FF2B5EF4-FFF2-40B4-BE49-F238E27FC236}">
                <a16:creationId xmlns:a16="http://schemas.microsoft.com/office/drawing/2014/main" id="{3D6E46AF-076F-43E6-9E2B-F108FDE987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303" y="4620325"/>
            <a:ext cx="2813538" cy="2110155"/>
          </a:xfrm>
          <a:prstGeom prst="rect">
            <a:avLst/>
          </a:prstGeom>
        </p:spPr>
      </p:pic>
      <p:pic>
        <p:nvPicPr>
          <p:cNvPr id="34" name="Picture 33" descr="Shape&#10;&#10;Description automatically generated with low confidence">
            <a:extLst>
              <a:ext uri="{FF2B5EF4-FFF2-40B4-BE49-F238E27FC236}">
                <a16:creationId xmlns:a16="http://schemas.microsoft.com/office/drawing/2014/main" id="{1C7BA1FB-6F43-42D0-BF31-6F84B3EE24B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54" y="2373922"/>
            <a:ext cx="2847910" cy="2110155"/>
          </a:xfrm>
          <a:prstGeom prst="rect">
            <a:avLst/>
          </a:prstGeom>
        </p:spPr>
      </p:pic>
      <p:pic>
        <p:nvPicPr>
          <p:cNvPr id="35" name="Picture 34" descr="Shape&#10;&#10;Description automatically generated with low confidence">
            <a:extLst>
              <a:ext uri="{FF2B5EF4-FFF2-40B4-BE49-F238E27FC236}">
                <a16:creationId xmlns:a16="http://schemas.microsoft.com/office/drawing/2014/main" id="{908BCA28-02E1-4583-8BE6-1E69A8891B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28" y="2373923"/>
            <a:ext cx="2835232" cy="2096278"/>
          </a:xfrm>
          <a:prstGeom prst="rect">
            <a:avLst/>
          </a:prstGeom>
        </p:spPr>
      </p:pic>
      <p:pic>
        <p:nvPicPr>
          <p:cNvPr id="36" name="Picture 35" descr="Shape&#10;&#10;Description automatically generated with low confidence">
            <a:extLst>
              <a:ext uri="{FF2B5EF4-FFF2-40B4-BE49-F238E27FC236}">
                <a16:creationId xmlns:a16="http://schemas.microsoft.com/office/drawing/2014/main" id="{F35D9EBB-0FFE-4C78-95E1-47DCA29FD7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303" y="2360046"/>
            <a:ext cx="2813538" cy="211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9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41</Words>
  <Application>Microsoft Office PowerPoint</Application>
  <PresentationFormat>On-screen Show (4:3)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Amasis MT Pro Black</vt:lpstr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Beatty</dc:creator>
  <cp:lastModifiedBy>Hannah Beatty</cp:lastModifiedBy>
  <cp:revision>1</cp:revision>
  <dcterms:created xsi:type="dcterms:W3CDTF">2021-12-01T16:51:40Z</dcterms:created>
  <dcterms:modified xsi:type="dcterms:W3CDTF">2021-12-01T16:53:10Z</dcterms:modified>
</cp:coreProperties>
</file>