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7"/>
  </p:notesMasterIdLst>
  <p:sldIdLst>
    <p:sldId id="316" r:id="rId6"/>
    <p:sldId id="294" r:id="rId7"/>
    <p:sldId id="313" r:id="rId8"/>
    <p:sldId id="318" r:id="rId9"/>
    <p:sldId id="291" r:id="rId10"/>
    <p:sldId id="319" r:id="rId11"/>
    <p:sldId id="322" r:id="rId12"/>
    <p:sldId id="324" r:id="rId13"/>
    <p:sldId id="335" r:id="rId14"/>
    <p:sldId id="336" r:id="rId15"/>
    <p:sldId id="337" r:id="rId16"/>
    <p:sldId id="323" r:id="rId17"/>
    <p:sldId id="292" r:id="rId18"/>
    <p:sldId id="320" r:id="rId19"/>
    <p:sldId id="281" r:id="rId20"/>
    <p:sldId id="269" r:id="rId21"/>
    <p:sldId id="261" r:id="rId22"/>
    <p:sldId id="262" r:id="rId23"/>
    <p:sldId id="325" r:id="rId24"/>
    <p:sldId id="327" r:id="rId25"/>
    <p:sldId id="326" r:id="rId26"/>
    <p:sldId id="328" r:id="rId27"/>
    <p:sldId id="285" r:id="rId28"/>
    <p:sldId id="329" r:id="rId29"/>
    <p:sldId id="330" r:id="rId30"/>
    <p:sldId id="331" r:id="rId31"/>
    <p:sldId id="332" r:id="rId32"/>
    <p:sldId id="333" r:id="rId33"/>
    <p:sldId id="334" r:id="rId34"/>
    <p:sldId id="256" r:id="rId35"/>
    <p:sldId id="260" r:id="rId36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AAC46-4915-499F-AF3C-62AE1E4D9EE4}" v="14" dt="2022-10-13T14:42:21.329"/>
    <p1510:client id="{4D48AA82-6AE6-4C89-B8CA-BB200EA21AB8}" v="128" vWet="130" dt="2022-10-13T14:41:50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1B7AAC46-4915-499F-AF3C-62AE1E4D9EE4}"/>
    <pc:docChg chg="undo custSel modSld">
      <pc:chgData name="Hannah Beatty" userId="0d7ccdab-feff-4ab1-bc18-308e87b700b6" providerId="ADAL" clId="{1B7AAC46-4915-499F-AF3C-62AE1E4D9EE4}" dt="2022-10-13T14:42:21.329" v="11" actId="1076"/>
      <pc:docMkLst>
        <pc:docMk/>
      </pc:docMkLst>
      <pc:sldChg chg="modSp mod">
        <pc:chgData name="Hannah Beatty" userId="0d7ccdab-feff-4ab1-bc18-308e87b700b6" providerId="ADAL" clId="{1B7AAC46-4915-499F-AF3C-62AE1E4D9EE4}" dt="2022-10-13T14:42:21.329" v="11" actId="1076"/>
        <pc:sldMkLst>
          <pc:docMk/>
          <pc:sldMk cId="1827352650" sldId="335"/>
        </pc:sldMkLst>
        <pc:picChg chg="mod">
          <ac:chgData name="Hannah Beatty" userId="0d7ccdab-feff-4ab1-bc18-308e87b700b6" providerId="ADAL" clId="{1B7AAC46-4915-499F-AF3C-62AE1E4D9EE4}" dt="2022-10-13T14:42:19.018" v="7" actId="1076"/>
          <ac:picMkLst>
            <pc:docMk/>
            <pc:sldMk cId="1827352650" sldId="335"/>
            <ac:picMk id="3" creationId="{713E8F27-3ECA-ED2C-AAEE-92B83A1AEED6}"/>
          </ac:picMkLst>
        </pc:picChg>
        <pc:picChg chg="mod">
          <ac:chgData name="Hannah Beatty" userId="0d7ccdab-feff-4ab1-bc18-308e87b700b6" providerId="ADAL" clId="{1B7AAC46-4915-499F-AF3C-62AE1E4D9EE4}" dt="2022-10-13T14:42:20.706" v="10" actId="1076"/>
          <ac:picMkLst>
            <pc:docMk/>
            <pc:sldMk cId="1827352650" sldId="335"/>
            <ac:picMk id="5" creationId="{2FA4D9EF-A1FE-AC06-93DB-01F93F57CD28}"/>
          </ac:picMkLst>
        </pc:picChg>
        <pc:picChg chg="mod">
          <ac:chgData name="Hannah Beatty" userId="0d7ccdab-feff-4ab1-bc18-308e87b700b6" providerId="ADAL" clId="{1B7AAC46-4915-499F-AF3C-62AE1E4D9EE4}" dt="2022-10-13T14:42:20.171" v="9" actId="1076"/>
          <ac:picMkLst>
            <pc:docMk/>
            <pc:sldMk cId="1827352650" sldId="335"/>
            <ac:picMk id="7" creationId="{135683BE-E337-A695-A1D6-3A5AB2455E7E}"/>
          </ac:picMkLst>
        </pc:picChg>
        <pc:picChg chg="mod">
          <ac:chgData name="Hannah Beatty" userId="0d7ccdab-feff-4ab1-bc18-308e87b700b6" providerId="ADAL" clId="{1B7AAC46-4915-499F-AF3C-62AE1E4D9EE4}" dt="2022-10-13T14:42:21.329" v="11" actId="1076"/>
          <ac:picMkLst>
            <pc:docMk/>
            <pc:sldMk cId="1827352650" sldId="335"/>
            <ac:picMk id="9" creationId="{E4792396-2495-9D2A-12A2-5F79B5DFC315}"/>
          </ac:picMkLst>
        </pc:picChg>
      </pc:sldChg>
    </pc:docChg>
  </pc:docChgLst>
  <pc:docChgLst>
    <pc:chgData name="cefepahannah@CEFofPhiladelphiacounty.onmicrosoft.com" userId="0d7ccdab-feff-4ab1-bc18-308e87b700b6" providerId="ADAL" clId="{4D48AA82-6AE6-4C89-B8CA-BB200EA21AB8}"/>
    <pc:docChg chg="undo custSel addSld delSld modSld sldOrd">
      <pc:chgData name="cefepahannah@CEFofPhiladelphiacounty.onmicrosoft.com" userId="0d7ccdab-feff-4ab1-bc18-308e87b700b6" providerId="ADAL" clId="{4D48AA82-6AE6-4C89-B8CA-BB200EA21AB8}" dt="2022-10-13T14:38:41.679" v="304" actId="1076"/>
      <pc:docMkLst>
        <pc:docMk/>
      </pc:docMkLst>
      <pc:sldChg chg="ord modNotesTx">
        <pc:chgData name="cefepahannah@CEFofPhiladelphiacounty.onmicrosoft.com" userId="0d7ccdab-feff-4ab1-bc18-308e87b700b6" providerId="ADAL" clId="{4D48AA82-6AE6-4C89-B8CA-BB200EA21AB8}" dt="2022-10-12T16:08:15.160" v="95" actId="20577"/>
        <pc:sldMkLst>
          <pc:docMk/>
          <pc:sldMk cId="0" sldId="261"/>
        </pc:sldMkLst>
      </pc:sldChg>
      <pc:sldChg chg="ord">
        <pc:chgData name="cefepahannah@CEFofPhiladelphiacounty.onmicrosoft.com" userId="0d7ccdab-feff-4ab1-bc18-308e87b700b6" providerId="ADAL" clId="{4D48AA82-6AE6-4C89-B8CA-BB200EA21AB8}" dt="2022-10-12T16:02:45.640" v="82"/>
        <pc:sldMkLst>
          <pc:docMk/>
          <pc:sldMk cId="0" sldId="262"/>
        </pc:sldMkLst>
      </pc:sldChg>
      <pc:sldChg chg="modNotesTx">
        <pc:chgData name="cefepahannah@CEFofPhiladelphiacounty.onmicrosoft.com" userId="0d7ccdab-feff-4ab1-bc18-308e87b700b6" providerId="ADAL" clId="{4D48AA82-6AE6-4C89-B8CA-BB200EA21AB8}" dt="2022-10-12T16:08:11.240" v="92" actId="20577"/>
        <pc:sldMkLst>
          <pc:docMk/>
          <pc:sldMk cId="0" sldId="269"/>
        </pc:sldMkLst>
      </pc:sldChg>
      <pc:sldChg chg="modNotesTx">
        <pc:chgData name="cefepahannah@CEFofPhiladelphiacounty.onmicrosoft.com" userId="0d7ccdab-feff-4ab1-bc18-308e87b700b6" providerId="ADAL" clId="{4D48AA82-6AE6-4C89-B8CA-BB200EA21AB8}" dt="2022-10-12T16:08:08.450" v="91" actId="20577"/>
        <pc:sldMkLst>
          <pc:docMk/>
          <pc:sldMk cId="1153579075" sldId="281"/>
        </pc:sldMkLst>
      </pc:sldChg>
      <pc:sldChg chg="del">
        <pc:chgData name="cefepahannah@CEFofPhiladelphiacounty.onmicrosoft.com" userId="0d7ccdab-feff-4ab1-bc18-308e87b700b6" providerId="ADAL" clId="{4D48AA82-6AE6-4C89-B8CA-BB200EA21AB8}" dt="2022-10-12T16:03:00.741" v="83" actId="47"/>
        <pc:sldMkLst>
          <pc:docMk/>
          <pc:sldMk cId="1453167388" sldId="283"/>
        </pc:sldMkLst>
      </pc:sldChg>
      <pc:sldChg chg="del">
        <pc:chgData name="cefepahannah@CEFofPhiladelphiacounty.onmicrosoft.com" userId="0d7ccdab-feff-4ab1-bc18-308e87b700b6" providerId="ADAL" clId="{4D48AA82-6AE6-4C89-B8CA-BB200EA21AB8}" dt="2022-10-12T16:03:02.394" v="84" actId="47"/>
        <pc:sldMkLst>
          <pc:docMk/>
          <pc:sldMk cId="1883959192" sldId="284"/>
        </pc:sldMkLst>
      </pc:sldChg>
      <pc:sldChg chg="addSp delSp modSp ord">
        <pc:chgData name="cefepahannah@CEFofPhiladelphiacounty.onmicrosoft.com" userId="0d7ccdab-feff-4ab1-bc18-308e87b700b6" providerId="ADAL" clId="{4D48AA82-6AE6-4C89-B8CA-BB200EA21AB8}" dt="2022-10-12T16:25:55.363" v="110" actId="931"/>
        <pc:sldMkLst>
          <pc:docMk/>
          <pc:sldMk cId="0" sldId="285"/>
        </pc:sldMkLst>
        <pc:picChg chg="add mod">
          <ac:chgData name="cefepahannah@CEFofPhiladelphiacounty.onmicrosoft.com" userId="0d7ccdab-feff-4ab1-bc18-308e87b700b6" providerId="ADAL" clId="{4D48AA82-6AE6-4C89-B8CA-BB200EA21AB8}" dt="2022-10-12T16:25:55.363" v="110" actId="931"/>
          <ac:picMkLst>
            <pc:docMk/>
            <pc:sldMk cId="0" sldId="285"/>
            <ac:picMk id="3" creationId="{B3016673-A2ED-162F-6EDE-66DCC8E8D7CB}"/>
          </ac:picMkLst>
        </pc:picChg>
        <pc:picChg chg="del">
          <ac:chgData name="cefepahannah@CEFofPhiladelphiacounty.onmicrosoft.com" userId="0d7ccdab-feff-4ab1-bc18-308e87b700b6" providerId="ADAL" clId="{4D48AA82-6AE6-4C89-B8CA-BB200EA21AB8}" dt="2022-10-12T16:07:22.292" v="90" actId="478"/>
          <ac:picMkLst>
            <pc:docMk/>
            <pc:sldMk cId="0" sldId="285"/>
            <ac:picMk id="21506" creationId="{24B5AC9A-BBE5-9C4C-0E04-1998150AAF37}"/>
          </ac:picMkLst>
        </pc:picChg>
      </pc:sldChg>
      <pc:sldChg chg="del">
        <pc:chgData name="cefepahannah@CEFofPhiladelphiacounty.onmicrosoft.com" userId="0d7ccdab-feff-4ab1-bc18-308e87b700b6" providerId="ADAL" clId="{4D48AA82-6AE6-4C89-B8CA-BB200EA21AB8}" dt="2022-10-12T23:41:40.083" v="200" actId="47"/>
        <pc:sldMkLst>
          <pc:docMk/>
          <pc:sldMk cId="884666996" sldId="317"/>
        </pc:sldMkLst>
      </pc:sldChg>
      <pc:sldChg chg="addSp modSp mod modAnim modNotesTx">
        <pc:chgData name="cefepahannah@CEFofPhiladelphiacounty.onmicrosoft.com" userId="0d7ccdab-feff-4ab1-bc18-308e87b700b6" providerId="ADAL" clId="{4D48AA82-6AE6-4C89-B8CA-BB200EA21AB8}" dt="2022-10-12T16:36:10.708" v="169" actId="313"/>
        <pc:sldMkLst>
          <pc:docMk/>
          <pc:sldMk cId="2520259134" sldId="318"/>
        </pc:sldMkLst>
        <pc:picChg chg="add mod">
          <ac:chgData name="cefepahannah@CEFofPhiladelphiacounty.onmicrosoft.com" userId="0d7ccdab-feff-4ab1-bc18-308e87b700b6" providerId="ADAL" clId="{4D48AA82-6AE6-4C89-B8CA-BB200EA21AB8}" dt="2022-10-12T16:36:00.352" v="123" actId="14100"/>
          <ac:picMkLst>
            <pc:docMk/>
            <pc:sldMk cId="2520259134" sldId="318"/>
            <ac:picMk id="2" creationId="{1D263940-7524-D864-4911-F6FF3D95DE51}"/>
          </ac:picMkLst>
        </pc:picChg>
      </pc:sldChg>
      <pc:sldChg chg="addSp delSp modSp mod">
        <pc:chgData name="cefepahannah@CEFofPhiladelphiacounty.onmicrosoft.com" userId="0d7ccdab-feff-4ab1-bc18-308e87b700b6" providerId="ADAL" clId="{4D48AA82-6AE6-4C89-B8CA-BB200EA21AB8}" dt="2022-10-12T23:41:38.114" v="199" actId="962"/>
        <pc:sldMkLst>
          <pc:docMk/>
          <pc:sldMk cId="4200321251" sldId="319"/>
        </pc:sldMkLst>
        <pc:picChg chg="del">
          <ac:chgData name="cefepahannah@CEFofPhiladelphiacounty.onmicrosoft.com" userId="0d7ccdab-feff-4ab1-bc18-308e87b700b6" providerId="ADAL" clId="{4D48AA82-6AE6-4C89-B8CA-BB200EA21AB8}" dt="2022-10-12T23:41:28.293" v="196" actId="478"/>
          <ac:picMkLst>
            <pc:docMk/>
            <pc:sldMk cId="4200321251" sldId="319"/>
            <ac:picMk id="3" creationId="{BB09395A-C46A-40BF-A7E6-17A2FA7BFDCC}"/>
          </ac:picMkLst>
        </pc:picChg>
        <pc:picChg chg="add mod">
          <ac:chgData name="cefepahannah@CEFofPhiladelphiacounty.onmicrosoft.com" userId="0d7ccdab-feff-4ab1-bc18-308e87b700b6" providerId="ADAL" clId="{4D48AA82-6AE6-4C89-B8CA-BB200EA21AB8}" dt="2022-10-12T23:41:38.114" v="199" actId="962"/>
          <ac:picMkLst>
            <pc:docMk/>
            <pc:sldMk cId="4200321251" sldId="319"/>
            <ac:picMk id="4" creationId="{2EB4AC52-F33B-CCDF-4B64-F936F549C9CC}"/>
          </ac:picMkLst>
        </pc:picChg>
      </pc:sldChg>
      <pc:sldChg chg="addSp delSp modSp mod">
        <pc:chgData name="cefepahannah@CEFofPhiladelphiacounty.onmicrosoft.com" userId="0d7ccdab-feff-4ab1-bc18-308e87b700b6" providerId="ADAL" clId="{4D48AA82-6AE6-4C89-B8CA-BB200EA21AB8}" dt="2022-10-12T16:00:45.467" v="78" actId="14100"/>
        <pc:sldMkLst>
          <pc:docMk/>
          <pc:sldMk cId="3307032299" sldId="320"/>
        </pc:sldMkLst>
        <pc:picChg chg="add mod">
          <ac:chgData name="cefepahannah@CEFofPhiladelphiacounty.onmicrosoft.com" userId="0d7ccdab-feff-4ab1-bc18-308e87b700b6" providerId="ADAL" clId="{4D48AA82-6AE6-4C89-B8CA-BB200EA21AB8}" dt="2022-10-12T16:00:45.467" v="78" actId="14100"/>
          <ac:picMkLst>
            <pc:docMk/>
            <pc:sldMk cId="3307032299" sldId="320"/>
            <ac:picMk id="2" creationId="{FE7F5F83-5D87-F1E8-1E12-2A7FCCDD5F61}"/>
          </ac:picMkLst>
        </pc:picChg>
        <pc:picChg chg="del">
          <ac:chgData name="cefepahannah@CEFofPhiladelphiacounty.onmicrosoft.com" userId="0d7ccdab-feff-4ab1-bc18-308e87b700b6" providerId="ADAL" clId="{4D48AA82-6AE6-4C89-B8CA-BB200EA21AB8}" dt="2022-10-12T16:00:09.659" v="75" actId="478"/>
          <ac:picMkLst>
            <pc:docMk/>
            <pc:sldMk cId="3307032299" sldId="320"/>
            <ac:picMk id="3" creationId="{65A9634D-B2DD-E967-1074-093BEE34DDC9}"/>
          </ac:picMkLst>
        </pc:picChg>
      </pc:sldChg>
      <pc:sldChg chg="del">
        <pc:chgData name="cefepahannah@CEFofPhiladelphiacounty.onmicrosoft.com" userId="0d7ccdab-feff-4ab1-bc18-308e87b700b6" providerId="ADAL" clId="{4D48AA82-6AE6-4C89-B8CA-BB200EA21AB8}" dt="2022-10-12T16:36:47.667" v="195" actId="47"/>
        <pc:sldMkLst>
          <pc:docMk/>
          <pc:sldMk cId="771745876" sldId="321"/>
        </pc:sldMkLst>
      </pc:sldChg>
      <pc:sldChg chg="modNotesTx">
        <pc:chgData name="cefepahannah@CEFofPhiladelphiacounty.onmicrosoft.com" userId="0d7ccdab-feff-4ab1-bc18-308e87b700b6" providerId="ADAL" clId="{4D48AA82-6AE6-4C89-B8CA-BB200EA21AB8}" dt="2022-10-12T16:36:34.164" v="194" actId="313"/>
        <pc:sldMkLst>
          <pc:docMk/>
          <pc:sldMk cId="3690999111" sldId="323"/>
        </pc:sldMkLst>
      </pc:sldChg>
      <pc:sldChg chg="addSp delSp modSp new mod ord">
        <pc:chgData name="cefepahannah@CEFofPhiladelphiacounty.onmicrosoft.com" userId="0d7ccdab-feff-4ab1-bc18-308e87b700b6" providerId="ADAL" clId="{4D48AA82-6AE6-4C89-B8CA-BB200EA21AB8}" dt="2022-10-06T19:27:46.108" v="74" actId="20577"/>
        <pc:sldMkLst>
          <pc:docMk/>
          <pc:sldMk cId="3567098717" sldId="324"/>
        </pc:sldMkLst>
        <pc:spChg chg="add del mod">
          <ac:chgData name="cefepahannah@CEFofPhiladelphiacounty.onmicrosoft.com" userId="0d7ccdab-feff-4ab1-bc18-308e87b700b6" providerId="ADAL" clId="{4D48AA82-6AE6-4C89-B8CA-BB200EA21AB8}" dt="2022-10-06T19:24:28.435" v="29"/>
          <ac:spMkLst>
            <pc:docMk/>
            <pc:sldMk cId="3567098717" sldId="324"/>
            <ac:spMk id="3" creationId="{1EBE7832-98FD-0548-EB25-EE325C71A422}"/>
          </ac:spMkLst>
        </pc:spChg>
        <pc:spChg chg="add mod">
          <ac:chgData name="cefepahannah@CEFofPhiladelphiacounty.onmicrosoft.com" userId="0d7ccdab-feff-4ab1-bc18-308e87b700b6" providerId="ADAL" clId="{4D48AA82-6AE6-4C89-B8CA-BB200EA21AB8}" dt="2022-10-06T19:26:01.407" v="45" actId="1076"/>
          <ac:spMkLst>
            <pc:docMk/>
            <pc:sldMk cId="3567098717" sldId="324"/>
            <ac:spMk id="6" creationId="{6EA7AD5C-E679-6505-FDE5-D80C7250DF42}"/>
          </ac:spMkLst>
        </pc:spChg>
        <pc:spChg chg="add mod">
          <ac:chgData name="cefepahannah@CEFofPhiladelphiacounty.onmicrosoft.com" userId="0d7ccdab-feff-4ab1-bc18-308e87b700b6" providerId="ADAL" clId="{4D48AA82-6AE6-4C89-B8CA-BB200EA21AB8}" dt="2022-10-06T19:27:46.108" v="74" actId="20577"/>
          <ac:spMkLst>
            <pc:docMk/>
            <pc:sldMk cId="3567098717" sldId="324"/>
            <ac:spMk id="8" creationId="{FF66328D-26EB-D1A5-0568-80CA22716A53}"/>
          </ac:spMkLst>
        </pc:spChg>
        <pc:spChg chg="add mod">
          <ac:chgData name="cefepahannah@CEFofPhiladelphiacounty.onmicrosoft.com" userId="0d7ccdab-feff-4ab1-bc18-308e87b700b6" providerId="ADAL" clId="{4D48AA82-6AE6-4C89-B8CA-BB200EA21AB8}" dt="2022-10-06T19:26:47.962" v="66" actId="20577"/>
          <ac:spMkLst>
            <pc:docMk/>
            <pc:sldMk cId="3567098717" sldId="324"/>
            <ac:spMk id="10" creationId="{4996AD91-CC05-C48B-88CF-0922E7DBEE50}"/>
          </ac:spMkLst>
        </pc:spChg>
        <pc:spChg chg="add mod">
          <ac:chgData name="cefepahannah@CEFofPhiladelphiacounty.onmicrosoft.com" userId="0d7ccdab-feff-4ab1-bc18-308e87b700b6" providerId="ADAL" clId="{4D48AA82-6AE6-4C89-B8CA-BB200EA21AB8}" dt="2022-10-06T19:27:32.691" v="67"/>
          <ac:spMkLst>
            <pc:docMk/>
            <pc:sldMk cId="3567098717" sldId="324"/>
            <ac:spMk id="11" creationId="{300964A7-2410-7892-EBF2-0676D54FB5F0}"/>
          </ac:spMkLst>
        </pc:spChg>
        <pc:picChg chg="add mod ord">
          <ac:chgData name="cefepahannah@CEFofPhiladelphiacounty.onmicrosoft.com" userId="0d7ccdab-feff-4ab1-bc18-308e87b700b6" providerId="ADAL" clId="{4D48AA82-6AE6-4C89-B8CA-BB200EA21AB8}" dt="2022-10-06T19:26:38.513" v="58" actId="1076"/>
          <ac:picMkLst>
            <pc:docMk/>
            <pc:sldMk cId="3567098717" sldId="324"/>
            <ac:picMk id="5" creationId="{C47D18C5-1A60-64BA-11AA-C2C16C8EDB54}"/>
          </ac:picMkLst>
        </pc:picChg>
        <pc:picChg chg="add del mod">
          <ac:chgData name="cefepahannah@CEFofPhiladelphiacounty.onmicrosoft.com" userId="0d7ccdab-feff-4ab1-bc18-308e87b700b6" providerId="ADAL" clId="{4D48AA82-6AE6-4C89-B8CA-BB200EA21AB8}" dt="2022-10-06T19:26:28.998" v="54"/>
          <ac:picMkLst>
            <pc:docMk/>
            <pc:sldMk cId="3567098717" sldId="324"/>
            <ac:picMk id="9" creationId="{A3E59D9E-AA68-532F-8439-5B5624E84FEF}"/>
          </ac:picMkLst>
        </pc:picChg>
      </pc:sldChg>
      <pc:sldChg chg="addSp delSp modSp new mod">
        <pc:chgData name="cefepahannah@CEFofPhiladelphiacounty.onmicrosoft.com" userId="0d7ccdab-feff-4ab1-bc18-308e87b700b6" providerId="ADAL" clId="{4D48AA82-6AE6-4C89-B8CA-BB200EA21AB8}" dt="2022-10-12T16:19:47.602" v="109" actId="931"/>
        <pc:sldMkLst>
          <pc:docMk/>
          <pc:sldMk cId="55470409" sldId="325"/>
        </pc:sldMkLst>
        <pc:picChg chg="add del mod">
          <ac:chgData name="cefepahannah@CEFofPhiladelphiacounty.onmicrosoft.com" userId="0d7ccdab-feff-4ab1-bc18-308e87b700b6" providerId="ADAL" clId="{4D48AA82-6AE6-4C89-B8CA-BB200EA21AB8}" dt="2022-10-12T16:19:41.770" v="108" actId="478"/>
          <ac:picMkLst>
            <pc:docMk/>
            <pc:sldMk cId="55470409" sldId="325"/>
            <ac:picMk id="3" creationId="{24F241D3-3D3A-4C4B-990F-C6642FAF7412}"/>
          </ac:picMkLst>
        </pc:picChg>
        <pc:picChg chg="add mod">
          <ac:chgData name="cefepahannah@CEFofPhiladelphiacounty.onmicrosoft.com" userId="0d7ccdab-feff-4ab1-bc18-308e87b700b6" providerId="ADAL" clId="{4D48AA82-6AE6-4C89-B8CA-BB200EA21AB8}" dt="2022-10-12T16:19:47.602" v="109" actId="931"/>
          <ac:picMkLst>
            <pc:docMk/>
            <pc:sldMk cId="55470409" sldId="325"/>
            <ac:picMk id="5" creationId="{DFDD7C74-F2AA-E23F-88AE-ACEAC6529985}"/>
          </ac:picMkLst>
        </pc:picChg>
      </pc:sldChg>
      <pc:sldChg chg="addSp modSp new mod">
        <pc:chgData name="cefepahannah@CEFofPhiladelphiacounty.onmicrosoft.com" userId="0d7ccdab-feff-4ab1-bc18-308e87b700b6" providerId="ADAL" clId="{4D48AA82-6AE6-4C89-B8CA-BB200EA21AB8}" dt="2022-10-12T16:07:19.731" v="89" actId="14100"/>
        <pc:sldMkLst>
          <pc:docMk/>
          <pc:sldMk cId="2432120398" sldId="326"/>
        </pc:sldMkLst>
        <pc:picChg chg="add mod">
          <ac:chgData name="cefepahannah@CEFofPhiladelphiacounty.onmicrosoft.com" userId="0d7ccdab-feff-4ab1-bc18-308e87b700b6" providerId="ADAL" clId="{4D48AA82-6AE6-4C89-B8CA-BB200EA21AB8}" dt="2022-10-12T16:07:19.731" v="89" actId="14100"/>
          <ac:picMkLst>
            <pc:docMk/>
            <pc:sldMk cId="2432120398" sldId="326"/>
            <ac:picMk id="3" creationId="{9EF1678A-58E4-9737-1FB7-1A19457163AC}"/>
          </ac:picMkLst>
        </pc:picChg>
      </pc:sldChg>
      <pc:sldChg chg="add ord">
        <pc:chgData name="cefepahannah@CEFofPhiladelphiacounty.onmicrosoft.com" userId="0d7ccdab-feff-4ab1-bc18-308e87b700b6" providerId="ADAL" clId="{4D48AA82-6AE6-4C89-B8CA-BB200EA21AB8}" dt="2022-10-12T16:12:37.327" v="99"/>
        <pc:sldMkLst>
          <pc:docMk/>
          <pc:sldMk cId="704864076" sldId="327"/>
        </pc:sldMkLst>
      </pc:sldChg>
      <pc:sldChg chg="add ord">
        <pc:chgData name="cefepahannah@CEFofPhiladelphiacounty.onmicrosoft.com" userId="0d7ccdab-feff-4ab1-bc18-308e87b700b6" providerId="ADAL" clId="{4D48AA82-6AE6-4C89-B8CA-BB200EA21AB8}" dt="2022-10-12T16:12:53.355" v="102"/>
        <pc:sldMkLst>
          <pc:docMk/>
          <pc:sldMk cId="4010774481" sldId="328"/>
        </pc:sldMkLst>
      </pc:sldChg>
      <pc:sldChg chg="add ord">
        <pc:chgData name="cefepahannah@CEFofPhiladelphiacounty.onmicrosoft.com" userId="0d7ccdab-feff-4ab1-bc18-308e87b700b6" providerId="ADAL" clId="{4D48AA82-6AE6-4C89-B8CA-BB200EA21AB8}" dt="2022-10-12T16:12:59.638" v="105"/>
        <pc:sldMkLst>
          <pc:docMk/>
          <pc:sldMk cId="2416322063" sldId="329"/>
        </pc:sldMkLst>
      </pc:sldChg>
      <pc:sldChg chg="addSp delSp modSp new mod">
        <pc:chgData name="cefepahannah@CEFofPhiladelphiacounty.onmicrosoft.com" userId="0d7ccdab-feff-4ab1-bc18-308e87b700b6" providerId="ADAL" clId="{4D48AA82-6AE6-4C89-B8CA-BB200EA21AB8}" dt="2022-10-12T23:43:40.762" v="204" actId="962"/>
        <pc:sldMkLst>
          <pc:docMk/>
          <pc:sldMk cId="1396439339" sldId="330"/>
        </pc:sldMkLst>
        <pc:picChg chg="add del mod">
          <ac:chgData name="cefepahannah@CEFofPhiladelphiacounty.onmicrosoft.com" userId="0d7ccdab-feff-4ab1-bc18-308e87b700b6" providerId="ADAL" clId="{4D48AA82-6AE6-4C89-B8CA-BB200EA21AB8}" dt="2022-10-12T23:43:34.159" v="201" actId="478"/>
          <ac:picMkLst>
            <pc:docMk/>
            <pc:sldMk cId="1396439339" sldId="330"/>
            <ac:picMk id="3" creationId="{F1FD1C3F-00C7-D8A8-2E03-3352B4AEC892}"/>
          </ac:picMkLst>
        </pc:picChg>
        <pc:picChg chg="add mod">
          <ac:chgData name="cefepahannah@CEFofPhiladelphiacounty.onmicrosoft.com" userId="0d7ccdab-feff-4ab1-bc18-308e87b700b6" providerId="ADAL" clId="{4D48AA82-6AE6-4C89-B8CA-BB200EA21AB8}" dt="2022-10-12T23:43:40.762" v="204" actId="962"/>
          <ac:picMkLst>
            <pc:docMk/>
            <pc:sldMk cId="1396439339" sldId="330"/>
            <ac:picMk id="4" creationId="{AF0E2977-94AD-7827-914F-E5FFB459DA22}"/>
          </ac:picMkLst>
        </pc:picChg>
      </pc:sldChg>
      <pc:sldChg chg="add ord">
        <pc:chgData name="cefepahannah@CEFofPhiladelphiacounty.onmicrosoft.com" userId="0d7ccdab-feff-4ab1-bc18-308e87b700b6" providerId="ADAL" clId="{4D48AA82-6AE6-4C89-B8CA-BB200EA21AB8}" dt="2022-10-12T16:32:03.751" v="115"/>
        <pc:sldMkLst>
          <pc:docMk/>
          <pc:sldMk cId="3989422697" sldId="331"/>
        </pc:sldMkLst>
      </pc:sldChg>
      <pc:sldChg chg="add ord">
        <pc:chgData name="cefepahannah@CEFofPhiladelphiacounty.onmicrosoft.com" userId="0d7ccdab-feff-4ab1-bc18-308e87b700b6" providerId="ADAL" clId="{4D48AA82-6AE6-4C89-B8CA-BB200EA21AB8}" dt="2022-10-12T16:32:19.705" v="118"/>
        <pc:sldMkLst>
          <pc:docMk/>
          <pc:sldMk cId="725012790" sldId="332"/>
        </pc:sldMkLst>
      </pc:sldChg>
      <pc:sldChg chg="add ord replId">
        <pc:chgData name="cefepahannah@CEFofPhiladelphiacounty.onmicrosoft.com" userId="0d7ccdab-feff-4ab1-bc18-308e87b700b6" providerId="ADAL" clId="{4D48AA82-6AE6-4C89-B8CA-BB200EA21AB8}" dt="2022-10-12T16:32:19.705" v="118"/>
        <pc:sldMkLst>
          <pc:docMk/>
          <pc:sldMk cId="3016681359" sldId="333"/>
        </pc:sldMkLst>
      </pc:sldChg>
      <pc:sldChg chg="addSp delSp modSp new mod">
        <pc:chgData name="cefepahannah@CEFofPhiladelphiacounty.onmicrosoft.com" userId="0d7ccdab-feff-4ab1-bc18-308e87b700b6" providerId="ADAL" clId="{4D48AA82-6AE6-4C89-B8CA-BB200EA21AB8}" dt="2022-10-12T23:47:30.162" v="208" actId="962"/>
        <pc:sldMkLst>
          <pc:docMk/>
          <pc:sldMk cId="4290356610" sldId="334"/>
        </pc:sldMkLst>
        <pc:picChg chg="add del mod">
          <ac:chgData name="cefepahannah@CEFofPhiladelphiacounty.onmicrosoft.com" userId="0d7ccdab-feff-4ab1-bc18-308e87b700b6" providerId="ADAL" clId="{4D48AA82-6AE6-4C89-B8CA-BB200EA21AB8}" dt="2022-10-12T23:47:20.677" v="205" actId="478"/>
          <ac:picMkLst>
            <pc:docMk/>
            <pc:sldMk cId="4290356610" sldId="334"/>
            <ac:picMk id="3" creationId="{2C3CF09F-1FAE-52DC-A52A-536777F00E7E}"/>
          </ac:picMkLst>
        </pc:picChg>
        <pc:picChg chg="add mod">
          <ac:chgData name="cefepahannah@CEFofPhiladelphiacounty.onmicrosoft.com" userId="0d7ccdab-feff-4ab1-bc18-308e87b700b6" providerId="ADAL" clId="{4D48AA82-6AE6-4C89-B8CA-BB200EA21AB8}" dt="2022-10-12T23:47:30.162" v="208" actId="962"/>
          <ac:picMkLst>
            <pc:docMk/>
            <pc:sldMk cId="4290356610" sldId="334"/>
            <ac:picMk id="4" creationId="{28B4EF3A-E3B0-F7D7-A26F-2A2016DD0DCC}"/>
          </ac:picMkLst>
        </pc:picChg>
      </pc:sldChg>
      <pc:sldChg chg="addSp modSp new mod">
        <pc:chgData name="cefepahannah@CEFofPhiladelphiacounty.onmicrosoft.com" userId="0d7ccdab-feff-4ab1-bc18-308e87b700b6" providerId="ADAL" clId="{4D48AA82-6AE6-4C89-B8CA-BB200EA21AB8}" dt="2022-10-13T14:38:15.459" v="293" actId="1076"/>
        <pc:sldMkLst>
          <pc:docMk/>
          <pc:sldMk cId="1827352650" sldId="335"/>
        </pc:sldMkLst>
        <pc:picChg chg="add mod modCrop">
          <ac:chgData name="cefepahannah@CEFofPhiladelphiacounty.onmicrosoft.com" userId="0d7ccdab-feff-4ab1-bc18-308e87b700b6" providerId="ADAL" clId="{4D48AA82-6AE6-4C89-B8CA-BB200EA21AB8}" dt="2022-10-13T14:38:11.081" v="290" actId="1076"/>
          <ac:picMkLst>
            <pc:docMk/>
            <pc:sldMk cId="1827352650" sldId="335"/>
            <ac:picMk id="3" creationId="{713E8F27-3ECA-ED2C-AAEE-92B83A1AEED6}"/>
          </ac:picMkLst>
        </pc:picChg>
        <pc:picChg chg="add mod modCrop">
          <ac:chgData name="cefepahannah@CEFofPhiladelphiacounty.onmicrosoft.com" userId="0d7ccdab-feff-4ab1-bc18-308e87b700b6" providerId="ADAL" clId="{4D48AA82-6AE6-4C89-B8CA-BB200EA21AB8}" dt="2022-10-13T14:38:14.189" v="292" actId="1076"/>
          <ac:picMkLst>
            <pc:docMk/>
            <pc:sldMk cId="1827352650" sldId="335"/>
            <ac:picMk id="5" creationId="{2FA4D9EF-A1FE-AC06-93DB-01F93F57CD28}"/>
          </ac:picMkLst>
        </pc:picChg>
        <pc:picChg chg="add mod modCrop">
          <ac:chgData name="cefepahannah@CEFofPhiladelphiacounty.onmicrosoft.com" userId="0d7ccdab-feff-4ab1-bc18-308e87b700b6" providerId="ADAL" clId="{4D48AA82-6AE6-4C89-B8CA-BB200EA21AB8}" dt="2022-10-13T14:38:08.619" v="289" actId="14100"/>
          <ac:picMkLst>
            <pc:docMk/>
            <pc:sldMk cId="1827352650" sldId="335"/>
            <ac:picMk id="7" creationId="{135683BE-E337-A695-A1D6-3A5AB2455E7E}"/>
          </ac:picMkLst>
        </pc:picChg>
        <pc:picChg chg="add mod modCrop">
          <ac:chgData name="cefepahannah@CEFofPhiladelphiacounty.onmicrosoft.com" userId="0d7ccdab-feff-4ab1-bc18-308e87b700b6" providerId="ADAL" clId="{4D48AA82-6AE6-4C89-B8CA-BB200EA21AB8}" dt="2022-10-13T14:38:15.459" v="293" actId="1076"/>
          <ac:picMkLst>
            <pc:docMk/>
            <pc:sldMk cId="1827352650" sldId="335"/>
            <ac:picMk id="9" creationId="{E4792396-2495-9D2A-12A2-5F79B5DFC315}"/>
          </ac:picMkLst>
        </pc:picChg>
      </pc:sldChg>
      <pc:sldChg chg="modSp add mod">
        <pc:chgData name="cefepahannah@CEFofPhiladelphiacounty.onmicrosoft.com" userId="0d7ccdab-feff-4ab1-bc18-308e87b700b6" providerId="ADAL" clId="{4D48AA82-6AE6-4C89-B8CA-BB200EA21AB8}" dt="2022-10-13T14:38:31.489" v="300" actId="1076"/>
        <pc:sldMkLst>
          <pc:docMk/>
          <pc:sldMk cId="1542600418" sldId="336"/>
        </pc:sldMkLst>
        <pc:picChg chg="mod">
          <ac:chgData name="cefepahannah@CEFofPhiladelphiacounty.onmicrosoft.com" userId="0d7ccdab-feff-4ab1-bc18-308e87b700b6" providerId="ADAL" clId="{4D48AA82-6AE6-4C89-B8CA-BB200EA21AB8}" dt="2022-10-13T14:38:28.059" v="297" actId="1076"/>
          <ac:picMkLst>
            <pc:docMk/>
            <pc:sldMk cId="1542600418" sldId="336"/>
            <ac:picMk id="3" creationId="{713E8F27-3ECA-ED2C-AAEE-92B83A1AEED6}"/>
          </ac:picMkLst>
        </pc:picChg>
        <pc:picChg chg="mod">
          <ac:chgData name="cefepahannah@CEFofPhiladelphiacounty.onmicrosoft.com" userId="0d7ccdab-feff-4ab1-bc18-308e87b700b6" providerId="ADAL" clId="{4D48AA82-6AE6-4C89-B8CA-BB200EA21AB8}" dt="2022-10-13T14:38:31.489" v="300" actId="1076"/>
          <ac:picMkLst>
            <pc:docMk/>
            <pc:sldMk cId="1542600418" sldId="336"/>
            <ac:picMk id="5" creationId="{2FA4D9EF-A1FE-AC06-93DB-01F93F57CD28}"/>
          </ac:picMkLst>
        </pc:picChg>
        <pc:picChg chg="mod">
          <ac:chgData name="cefepahannah@CEFofPhiladelphiacounty.onmicrosoft.com" userId="0d7ccdab-feff-4ab1-bc18-308e87b700b6" providerId="ADAL" clId="{4D48AA82-6AE6-4C89-B8CA-BB200EA21AB8}" dt="2022-10-13T14:38:29.322" v="298" actId="1076"/>
          <ac:picMkLst>
            <pc:docMk/>
            <pc:sldMk cId="1542600418" sldId="336"/>
            <ac:picMk id="7" creationId="{135683BE-E337-A695-A1D6-3A5AB2455E7E}"/>
          </ac:picMkLst>
        </pc:picChg>
        <pc:picChg chg="mod">
          <ac:chgData name="cefepahannah@CEFofPhiladelphiacounty.onmicrosoft.com" userId="0d7ccdab-feff-4ab1-bc18-308e87b700b6" providerId="ADAL" clId="{4D48AA82-6AE6-4C89-B8CA-BB200EA21AB8}" dt="2022-10-13T14:38:30.438" v="299" actId="1076"/>
          <ac:picMkLst>
            <pc:docMk/>
            <pc:sldMk cId="1542600418" sldId="336"/>
            <ac:picMk id="9" creationId="{E4792396-2495-9D2A-12A2-5F79B5DFC315}"/>
          </ac:picMkLst>
        </pc:picChg>
      </pc:sldChg>
      <pc:sldChg chg="modSp add mod">
        <pc:chgData name="cefepahannah@CEFofPhiladelphiacounty.onmicrosoft.com" userId="0d7ccdab-feff-4ab1-bc18-308e87b700b6" providerId="ADAL" clId="{4D48AA82-6AE6-4C89-B8CA-BB200EA21AB8}" dt="2022-10-13T14:38:41.679" v="304" actId="1076"/>
        <pc:sldMkLst>
          <pc:docMk/>
          <pc:sldMk cId="4088711471" sldId="337"/>
        </pc:sldMkLst>
        <pc:picChg chg="mod">
          <ac:chgData name="cefepahannah@CEFofPhiladelphiacounty.onmicrosoft.com" userId="0d7ccdab-feff-4ab1-bc18-308e87b700b6" providerId="ADAL" clId="{4D48AA82-6AE6-4C89-B8CA-BB200EA21AB8}" dt="2022-10-13T14:38:41.679" v="304" actId="1076"/>
          <ac:picMkLst>
            <pc:docMk/>
            <pc:sldMk cId="4088711471" sldId="337"/>
            <ac:picMk id="5" creationId="{2FA4D9EF-A1FE-AC06-93DB-01F93F57CD28}"/>
          </ac:picMkLst>
        </pc:picChg>
        <pc:picChg chg="mod">
          <ac:chgData name="cefepahannah@CEFofPhiladelphiacounty.onmicrosoft.com" userId="0d7ccdab-feff-4ab1-bc18-308e87b700b6" providerId="ADAL" clId="{4D48AA82-6AE6-4C89-B8CA-BB200EA21AB8}" dt="2022-10-13T14:38:39.767" v="303" actId="1076"/>
          <ac:picMkLst>
            <pc:docMk/>
            <pc:sldMk cId="4088711471" sldId="337"/>
            <ac:picMk id="7" creationId="{135683BE-E337-A695-A1D6-3A5AB2455E7E}"/>
          </ac:picMkLst>
        </pc:picChg>
        <pc:picChg chg="mod">
          <ac:chgData name="cefepahannah@CEFofPhiladelphiacounty.onmicrosoft.com" userId="0d7ccdab-feff-4ab1-bc18-308e87b700b6" providerId="ADAL" clId="{4D48AA82-6AE6-4C89-B8CA-BB200EA21AB8}" dt="2022-10-13T14:38:37.212" v="302" actId="1076"/>
          <ac:picMkLst>
            <pc:docMk/>
            <pc:sldMk cId="4088711471" sldId="337"/>
            <ac:picMk id="9" creationId="{E4792396-2495-9D2A-12A2-5F79B5DFC315}"/>
          </ac:picMkLst>
        </pc:picChg>
      </pc:sldChg>
    </pc:docChg>
  </pc:docChgLst>
  <pc:docChgLst>
    <pc:chgData name="cefepahannah@CEFofPhiladelphiacounty.onmicrosoft.com" userId="0d7ccdab-feff-4ab1-bc18-308e87b700b6" providerId="ADAL" clId="{4EDEA4FB-8872-4945-A739-2D5CA41FF336}"/>
    <pc:docChg chg="custSel addSld modSld sldOrd">
      <pc:chgData name="cefepahannah@CEFofPhiladelphiacounty.onmicrosoft.com" userId="0d7ccdab-feff-4ab1-bc18-308e87b700b6" providerId="ADAL" clId="{4EDEA4FB-8872-4945-A739-2D5CA41FF336}" dt="2022-09-16T17:21:59.717" v="21" actId="14100"/>
      <pc:docMkLst>
        <pc:docMk/>
      </pc:docMkLst>
      <pc:sldChg chg="add">
        <pc:chgData name="cefepahannah@CEFofPhiladelphiacounty.onmicrosoft.com" userId="0d7ccdab-feff-4ab1-bc18-308e87b700b6" providerId="ADAL" clId="{4EDEA4FB-8872-4945-A739-2D5CA41FF336}" dt="2022-09-16T16:39:18.993" v="15"/>
        <pc:sldMkLst>
          <pc:docMk/>
          <pc:sldMk cId="1444781597" sldId="256"/>
        </pc:sldMkLst>
      </pc:sldChg>
      <pc:sldChg chg="add">
        <pc:chgData name="cefepahannah@CEFofPhiladelphiacounty.onmicrosoft.com" userId="0d7ccdab-feff-4ab1-bc18-308e87b700b6" providerId="ADAL" clId="{4EDEA4FB-8872-4945-A739-2D5CA41FF336}" dt="2022-09-16T16:39:18.993" v="15"/>
        <pc:sldMkLst>
          <pc:docMk/>
          <pc:sldMk cId="2108860979" sldId="260"/>
        </pc:sldMkLst>
      </pc:sldChg>
      <pc:sldChg chg="addSp modSp mod ord">
        <pc:chgData name="cefepahannah@CEFofPhiladelphiacounty.onmicrosoft.com" userId="0d7ccdab-feff-4ab1-bc18-308e87b700b6" providerId="ADAL" clId="{4EDEA4FB-8872-4945-A739-2D5CA41FF336}" dt="2022-09-15T20:39:52.295" v="6"/>
        <pc:sldMkLst>
          <pc:docMk/>
          <pc:sldMk cId="884666996" sldId="317"/>
        </pc:sldMkLst>
        <pc:picChg chg="add mod">
          <ac:chgData name="cefepahannah@CEFofPhiladelphiacounty.onmicrosoft.com" userId="0d7ccdab-feff-4ab1-bc18-308e87b700b6" providerId="ADAL" clId="{4EDEA4FB-8872-4945-A739-2D5CA41FF336}" dt="2022-09-15T20:19:57.381" v="1" actId="27614"/>
          <ac:picMkLst>
            <pc:docMk/>
            <pc:sldMk cId="884666996" sldId="317"/>
            <ac:picMk id="3" creationId="{E34D82BF-4ACB-01DC-476F-A79EFCD95C0F}"/>
          </ac:picMkLst>
        </pc:picChg>
      </pc:sldChg>
      <pc:sldChg chg="addSp modSp mod">
        <pc:chgData name="cefepahannah@CEFofPhiladelphiacounty.onmicrosoft.com" userId="0d7ccdab-feff-4ab1-bc18-308e87b700b6" providerId="ADAL" clId="{4EDEA4FB-8872-4945-A739-2D5CA41FF336}" dt="2022-09-15T20:20:09.549" v="4" actId="962"/>
        <pc:sldMkLst>
          <pc:docMk/>
          <pc:sldMk cId="4200321251" sldId="319"/>
        </pc:sldMkLst>
        <pc:picChg chg="add mod">
          <ac:chgData name="cefepahannah@CEFofPhiladelphiacounty.onmicrosoft.com" userId="0d7ccdab-feff-4ab1-bc18-308e87b700b6" providerId="ADAL" clId="{4EDEA4FB-8872-4945-A739-2D5CA41FF336}" dt="2022-09-15T20:20:09.549" v="4" actId="962"/>
          <ac:picMkLst>
            <pc:docMk/>
            <pc:sldMk cId="4200321251" sldId="319"/>
            <ac:picMk id="3" creationId="{BB09395A-C46A-40BF-A7E6-17A2FA7BFDCC}"/>
          </ac:picMkLst>
        </pc:picChg>
      </pc:sldChg>
      <pc:sldChg chg="ord">
        <pc:chgData name="cefepahannah@CEFofPhiladelphiacounty.onmicrosoft.com" userId="0d7ccdab-feff-4ab1-bc18-308e87b700b6" providerId="ADAL" clId="{4EDEA4FB-8872-4945-A739-2D5CA41FF336}" dt="2022-09-16T16:39:37.723" v="17"/>
        <pc:sldMkLst>
          <pc:docMk/>
          <pc:sldMk cId="771745876" sldId="321"/>
        </pc:sldMkLst>
      </pc:sldChg>
      <pc:sldChg chg="addSp delSp modSp new mod">
        <pc:chgData name="cefepahannah@CEFofPhiladelphiacounty.onmicrosoft.com" userId="0d7ccdab-feff-4ab1-bc18-308e87b700b6" providerId="ADAL" clId="{4EDEA4FB-8872-4945-A739-2D5CA41FF336}" dt="2022-09-15T20:44:28.743" v="14" actId="962"/>
        <pc:sldMkLst>
          <pc:docMk/>
          <pc:sldMk cId="3253558520" sldId="322"/>
        </pc:sldMkLst>
        <pc:picChg chg="add del mod">
          <ac:chgData name="cefepahannah@CEFofPhiladelphiacounty.onmicrosoft.com" userId="0d7ccdab-feff-4ab1-bc18-308e87b700b6" providerId="ADAL" clId="{4EDEA4FB-8872-4945-A739-2D5CA41FF336}" dt="2022-09-15T20:44:21.906" v="11" actId="478"/>
          <ac:picMkLst>
            <pc:docMk/>
            <pc:sldMk cId="3253558520" sldId="322"/>
            <ac:picMk id="3" creationId="{9E962B9D-425D-C3BF-01E0-8FB5825C8AE2}"/>
          </ac:picMkLst>
        </pc:picChg>
        <pc:picChg chg="add mod">
          <ac:chgData name="cefepahannah@CEFofPhiladelphiacounty.onmicrosoft.com" userId="0d7ccdab-feff-4ab1-bc18-308e87b700b6" providerId="ADAL" clId="{4EDEA4FB-8872-4945-A739-2D5CA41FF336}" dt="2022-09-15T20:44:28.743" v="14" actId="962"/>
          <ac:picMkLst>
            <pc:docMk/>
            <pc:sldMk cId="3253558520" sldId="322"/>
            <ac:picMk id="5" creationId="{9FD07E2C-0C19-F5AA-C65C-D52291DF120D}"/>
          </ac:picMkLst>
        </pc:picChg>
      </pc:sldChg>
      <pc:sldChg chg="addSp modSp new mod modAnim">
        <pc:chgData name="cefepahannah@CEFofPhiladelphiacounty.onmicrosoft.com" userId="0d7ccdab-feff-4ab1-bc18-308e87b700b6" providerId="ADAL" clId="{4EDEA4FB-8872-4945-A739-2D5CA41FF336}" dt="2022-09-16T17:21:59.717" v="21" actId="14100"/>
        <pc:sldMkLst>
          <pc:docMk/>
          <pc:sldMk cId="3690999111" sldId="323"/>
        </pc:sldMkLst>
        <pc:picChg chg="add mod">
          <ac:chgData name="cefepahannah@CEFofPhiladelphiacounty.onmicrosoft.com" userId="0d7ccdab-feff-4ab1-bc18-308e87b700b6" providerId="ADAL" clId="{4EDEA4FB-8872-4945-A739-2D5CA41FF336}" dt="2022-09-16T17:21:59.717" v="21" actId="14100"/>
          <ac:picMkLst>
            <pc:docMk/>
            <pc:sldMk cId="3690999111" sldId="323"/>
            <ac:picMk id="2" creationId="{ADA3D20D-8941-E376-2728-60CA45940B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6705-DE58-274A-B3BA-6AF5883F8F64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CB8E3-BC75-DC4A-9C05-6AA67FD4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8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98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8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7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2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 Pattern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“All that is Good”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8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Memory 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4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“Sovereign One”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83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8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11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9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431D-9D8A-969A-6744-64D9451EF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D5D31-341A-90F2-A003-BF0B36EFB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F318C-3222-058F-3D24-35C798AB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803AA-00B1-0617-68FC-97D2EB08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9B69C-CB77-C608-15AA-C483956A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5AD48-05AD-3D4C-A1BA-DFAD31EFD4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33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E6AC-0B65-68D6-EE7C-A2B7AEFF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D9EDC-A7D4-0829-D9B5-7110FFE59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B4F22-BAF4-D57F-25CB-257DC306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27021-BCCA-FCBE-9D5A-6683C34E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B48F4-7DFC-DF7F-51D1-F1A649E3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91805-8AC8-7849-B53D-B77ACEF92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76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4CE99C-6880-362F-9172-635734400C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68557-D6C1-F6E4-F2F2-05CC29780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2113D-E4B9-33DD-D285-FA3AE133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26459-92D3-8E60-5A73-093FD342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94DBC-A673-5D36-DC55-13269B3C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BD32F-585D-9844-A16E-4A01CDD6B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191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14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80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3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04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17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49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9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7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7328-300D-043F-4F29-CC48DAFB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FFB53-C8F4-04F1-278D-CF77F89B1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9B91F-C29A-39A6-5519-CC476FB9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96AA1-BEB3-A885-2AE4-DEBE56060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0F27F-78C2-2C31-F63F-7D3FC2332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E7E2D-3680-1C49-B254-2374F4CE91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039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80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68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1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9E2C-58B8-E152-6CAC-91B5B1D1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BA767-87CC-1D03-5F2B-DE050CC33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35BFC-CD54-35BF-7F69-10DD69922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A732-CBE5-B7B9-412C-C1B3EAEB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F39A-0AEA-818B-297D-CD7EA16D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C5C00-8621-9C4A-8A13-3722F129BD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90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B2AD-21C3-7289-6B16-A8DDAFDC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BC820-CF77-322E-9723-6903C47DD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440CF-81D1-F6A0-743F-B935210C6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F5419-DA98-C070-A6F3-C8802E57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CDF2F-0068-BE47-0002-32656A3B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1B898-557B-A007-A133-C216BCFD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36638-5C96-9042-866D-9A36756F3F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79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BCEC-B7A2-DC17-4B3D-CC1615DA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57AE1-DE44-6D37-C8E6-3D598AE6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13F5A-73D5-64F0-637A-0C3C5BADF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8497B-A250-610C-6BF1-965E7031A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5BF7EF-916C-8F91-1B4E-5DBB660A2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A80B7-0F6F-1F12-48CA-0734BE04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A86DF-1B65-C4AB-BC99-1F4D3099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210BA-5450-5448-8336-5247EBB2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A736C-9D8D-6F43-BD27-5C27DAABE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1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460C-8CB5-6EDA-BBF7-B2E20145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64D99-7BB2-15A5-3D1D-661A794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7A49D-7265-1B82-4217-28F986DC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9DA66-8289-F956-4C7B-B21B693AF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F2E73-79AB-6D47-8FD6-C849048D80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29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8B606-6E19-E54B-EBAB-35D783B13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0F99C-DF58-AA41-3DD9-EC9945973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24387-96F8-777A-7471-D3DD456A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DE9F4-4AE2-D448-AE23-F3216E20EB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90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39B0-1AFF-BD8D-331F-AC846234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4E9D0-0869-E312-5744-AEA93DF77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E3922-96C7-330F-B5C8-29CF33737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3E767-9176-3FE9-3457-743C13E6A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DAE5A-A4D2-9B0F-E8C8-5EF0961C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77E5D-3A69-915E-94A3-3ADF3C8A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FD9AD-4D67-444B-84E7-A69E3168B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36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A10B-35B4-DDFB-F3A4-377AE68C9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12E355-3508-DB6C-821E-1C73B022A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7D550-B4AE-56A4-D211-709A9A403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D7C99-58DF-CD12-3F52-6C8554FD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68466-221C-3A79-BA39-0EBE1D1C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A6BDB-A9A6-BA6F-AC01-A8FA1BFB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84424-5A18-0A41-AE79-21220B7CB5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45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BA0F85-F4FB-7F6C-86A4-6C49766E6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288A2F9-DCD5-C5D0-6359-C44CF8E18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0CC9321-7D55-B197-DC61-3C41C2B747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1CCFB4C-ECE6-8D48-D7DB-A5C655D306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EE5190-C28A-7FF8-9035-7191B9AB30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6895FF5-0967-A444-94FF-64EA86E5A1B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AB15-F72E-4292-AB4D-7ED72864BA0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5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hip.com/scramble/sentence.php?w=c937a83c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hip.com/scramble/sentence.php?w=32dc8246" TargetMode="External"/><Relationship Id="rId5" Type="http://schemas.openxmlformats.org/officeDocument/2006/relationships/hyperlink" Target="https://learnhip.com/scramble/sentence.php?w=27b4c550" TargetMode="External"/><Relationship Id="rId4" Type="http://schemas.openxmlformats.org/officeDocument/2006/relationships/hyperlink" Target="https://learnhip.com/scramble/sentence.php?w=56753cb5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24B5AC9A-BBE5-9C4C-0E04-1998150AA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2FFFB0-817D-0A09-D355-E4E74D8212EC}"/>
              </a:ext>
            </a:extLst>
          </p:cNvPr>
          <p:cNvSpPr/>
          <p:nvPr/>
        </p:nvSpPr>
        <p:spPr>
          <a:xfrm>
            <a:off x="-22497" y="7239000"/>
            <a:ext cx="13004800" cy="1766977"/>
          </a:xfrm>
          <a:prstGeom prst="rect">
            <a:avLst/>
          </a:prstGeom>
          <a:solidFill>
            <a:srgbClr val="D4EDD4">
              <a:alpha val="4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D56DC6-B2E5-CC25-8955-EEAAAD7E5825}"/>
              </a:ext>
            </a:extLst>
          </p:cNvPr>
          <p:cNvSpPr/>
          <p:nvPr/>
        </p:nvSpPr>
        <p:spPr>
          <a:xfrm>
            <a:off x="6175103" y="7471151"/>
            <a:ext cx="6858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JOSEPH - 5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CF5A1D-543E-A46A-D9E0-0637D2EB2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0" b="55128"/>
          <a:stretch/>
        </p:blipFill>
        <p:spPr bwMode="auto">
          <a:xfrm>
            <a:off x="1244600" y="7239000"/>
            <a:ext cx="976044" cy="17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45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713E8F27-3ECA-ED2C-AAEE-92B83A1AE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0" b="92766" l="9983" r="89974">
                        <a14:foregroundMark x1="49436" y1="5208" x2="49436" y2="5208"/>
                        <a14:foregroundMark x1="73481" y1="92766" x2="73481" y2="92766"/>
                      </a14:backgroundRemoval>
                    </a14:imgEffect>
                  </a14:imgLayer>
                </a14:imgProps>
              </a:ext>
            </a:extLst>
          </a:blip>
          <a:srcRect l="19039" r="16492" b="3739"/>
          <a:stretch/>
        </p:blipFill>
        <p:spPr>
          <a:xfrm rot="21420573">
            <a:off x="6207854" y="117137"/>
            <a:ext cx="4625860" cy="518028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2FA4D9EF-A1FE-AC06-93DB-01F93F57C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598" t="8497" r="8152" b="8432"/>
          <a:stretch/>
        </p:blipFill>
        <p:spPr>
          <a:xfrm>
            <a:off x="5943325" y="4602769"/>
            <a:ext cx="5428614" cy="4555157"/>
          </a:xfrm>
          <a:prstGeom prst="rect">
            <a:avLst/>
          </a:prstGeom>
        </p:spPr>
      </p:pic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135683BE-E337-A695-A1D6-3A5AB2455E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50" b="89988" l="9983" r="89974">
                        <a14:foregroundMark x1="49870" y1="7350" x2="49870" y2="7350"/>
                      </a14:backgroundRemoval>
                    </a14:imgEffect>
                  </a14:imgLayer>
                </a14:imgProps>
              </a:ext>
            </a:extLst>
          </a:blip>
          <a:srcRect l="12692" t="4526" r="12037" b="9084"/>
          <a:stretch/>
        </p:blipFill>
        <p:spPr>
          <a:xfrm>
            <a:off x="887901" y="449799"/>
            <a:ext cx="5461671" cy="4701321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E4792396-2495-9D2A-12A2-5F79B5DFC3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54" b="97975" l="9983" r="89974">
                        <a14:foregroundMark x1="41276" y1="91146" x2="46267" y2="92130"/>
                        <a14:foregroundMark x1="43750" y1="98032" x2="43750" y2="98032"/>
                        <a14:foregroundMark x1="34028" y1="9664" x2="34028" y2="9664"/>
                        <a14:foregroundMark x1="26780" y1="9433" x2="26780" y2="9433"/>
                        <a14:foregroundMark x1="62804" y1="8854" x2="62804" y2="8854"/>
                      </a14:backgroundRemoval>
                    </a14:imgEffect>
                  </a14:imgLayer>
                </a14:imgProps>
              </a:ext>
            </a:extLst>
          </a:blip>
          <a:srcRect l="10631" r="24665"/>
          <a:stretch/>
        </p:blipFill>
        <p:spPr>
          <a:xfrm>
            <a:off x="1120839" y="4025987"/>
            <a:ext cx="4722100" cy="54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00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713E8F27-3ECA-ED2C-AAEE-92B83A1AE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0" b="92766" l="9983" r="89974">
                        <a14:foregroundMark x1="49436" y1="5208" x2="49436" y2="5208"/>
                        <a14:foregroundMark x1="73481" y1="92766" x2="73481" y2="92766"/>
                      </a14:backgroundRemoval>
                    </a14:imgEffect>
                  </a14:imgLayer>
                </a14:imgProps>
              </a:ext>
            </a:extLst>
          </a:blip>
          <a:srcRect l="19039" r="16492" b="3739"/>
          <a:stretch/>
        </p:blipFill>
        <p:spPr>
          <a:xfrm rot="21420573">
            <a:off x="6207854" y="117137"/>
            <a:ext cx="4625860" cy="518028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2FA4D9EF-A1FE-AC06-93DB-01F93F57C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598" t="8497" r="8152" b="8432"/>
          <a:stretch/>
        </p:blipFill>
        <p:spPr>
          <a:xfrm>
            <a:off x="6296023" y="4602767"/>
            <a:ext cx="5428614" cy="4555157"/>
          </a:xfrm>
          <a:prstGeom prst="rect">
            <a:avLst/>
          </a:prstGeom>
        </p:spPr>
      </p:pic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135683BE-E337-A695-A1D6-3A5AB2455E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50" b="89988" l="9983" r="89974">
                        <a14:foregroundMark x1="49870" y1="7350" x2="49870" y2="7350"/>
                      </a14:backgroundRemoval>
                    </a14:imgEffect>
                  </a14:imgLayer>
                </a14:imgProps>
              </a:ext>
            </a:extLst>
          </a:blip>
          <a:srcRect l="12692" t="4526" r="12037" b="9084"/>
          <a:stretch/>
        </p:blipFill>
        <p:spPr>
          <a:xfrm>
            <a:off x="1091025" y="4529686"/>
            <a:ext cx="5461671" cy="4701321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E4792396-2495-9D2A-12A2-5F79B5DFC3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54" b="97975" l="9983" r="89974">
                        <a14:foregroundMark x1="41276" y1="91146" x2="46267" y2="92130"/>
                        <a14:foregroundMark x1="43750" y1="98032" x2="43750" y2="98032"/>
                        <a14:foregroundMark x1="34028" y1="9664" x2="34028" y2="9664"/>
                        <a14:foregroundMark x1="26780" y1="9433" x2="26780" y2="9433"/>
                        <a14:foregroundMark x1="62804" y1="8854" x2="62804" y2="8854"/>
                      </a14:backgroundRemoval>
                    </a14:imgEffect>
                  </a14:imgLayer>
                </a14:imgProps>
              </a:ext>
            </a:extLst>
          </a:blip>
          <a:srcRect l="10631" r="24665"/>
          <a:stretch/>
        </p:blipFill>
        <p:spPr>
          <a:xfrm>
            <a:off x="1830596" y="-59026"/>
            <a:ext cx="4722100" cy="54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11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vereign (1)">
            <a:hlinkClick r:id="" action="ppaction://media"/>
            <a:extLst>
              <a:ext uri="{FF2B5EF4-FFF2-40B4-BE49-F238E27FC236}">
                <a16:creationId xmlns:a16="http://schemas.microsoft.com/office/drawing/2014/main" id="{ADA3D20D-8941-E376-2728-60CA45940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965" y="1201783"/>
            <a:ext cx="13097691" cy="73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9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0E74F36-A08C-BAA4-C28B-B4283085B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69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7F5F83-5D87-F1E8-1E12-2A7FCCDD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592"/>
            <a:ext cx="12994695" cy="976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2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37F4B43-55BC-1F0E-F5DE-6E22977E5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579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ACF4C00-DD24-8035-0832-E9AF2B34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0EBC182-9ADF-840A-6B30-378503F59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1524078-D8BF-49BB-2A70-19A461F7F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DD7C74-F2AA-E23F-88AE-ACEAC6529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0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1524078-D8BF-49BB-2A70-19A461F7F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864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1678A-58E4-9737-1FB7-1A1945716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-9162"/>
            <a:ext cx="12992608" cy="97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20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7F5F83-5D87-F1E8-1E12-2A7FCCDD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592"/>
            <a:ext cx="12994695" cy="976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74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16673-A2ED-162F-6EDE-66DCC8E8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1678A-58E4-9737-1FB7-1A1945716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-9162"/>
            <a:ext cx="12992608" cy="97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22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AF0E2977-94AD-7827-914F-E5FFB459D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39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1678A-58E4-9737-1FB7-1A1945716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-9162"/>
            <a:ext cx="12992608" cy="97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22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7F5F83-5D87-F1E8-1E12-2A7FCCDD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592"/>
            <a:ext cx="12994695" cy="976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12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16673-A2ED-162F-6EDE-66DCC8E8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81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28B4EF3A-E3B0-F7D7-A26F-2A2016DD0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5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businesscard, vector graphics&#10;&#10;Description automatically generated">
            <a:extLst>
              <a:ext uri="{FF2B5EF4-FFF2-40B4-BE49-F238E27FC236}">
                <a16:creationId xmlns:a16="http://schemas.microsoft.com/office/drawing/2014/main" id="{3EDAE36B-78C7-2920-9F7B-B04014038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9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AE7EE6A9-C775-AA6B-4FD8-6B60BF65A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81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 descr="A picture containing plant&#10;&#10;Description automatically generated">
            <a:extLst>
              <a:ext uri="{FF2B5EF4-FFF2-40B4-BE49-F238E27FC236}">
                <a16:creationId xmlns:a16="http://schemas.microsoft.com/office/drawing/2014/main" id="{608811A6-3591-6E6D-1B86-DC2FB5B29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6" y="237030"/>
            <a:ext cx="3751162" cy="2813372"/>
          </a:xfrm>
          <a:prstGeom prst="rect">
            <a:avLst/>
          </a:prstGeom>
        </p:spPr>
      </p:pic>
      <p:pic>
        <p:nvPicPr>
          <p:cNvPr id="9" name="2" descr="A picture containing plant&#10;&#10;Description automatically generated">
            <a:extLst>
              <a:ext uri="{FF2B5EF4-FFF2-40B4-BE49-F238E27FC236}">
                <a16:creationId xmlns:a16="http://schemas.microsoft.com/office/drawing/2014/main" id="{55E1429F-87FF-10C4-0973-5C86D4FBB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19" y="296256"/>
            <a:ext cx="3751162" cy="2813372"/>
          </a:xfrm>
          <a:prstGeom prst="rect">
            <a:avLst/>
          </a:prstGeom>
        </p:spPr>
      </p:pic>
      <p:pic>
        <p:nvPicPr>
          <p:cNvPr id="5" name="3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EE8F39A0-A79A-E0FD-FD3D-B7C64228F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74" y="285895"/>
            <a:ext cx="3751162" cy="2813372"/>
          </a:xfrm>
          <a:prstGeom prst="rect">
            <a:avLst/>
          </a:prstGeom>
        </p:spPr>
      </p:pic>
      <p:pic>
        <p:nvPicPr>
          <p:cNvPr id="7" name="4" descr="A picture containing cup, glass&#10;&#10;Description automatically generated">
            <a:extLst>
              <a:ext uri="{FF2B5EF4-FFF2-40B4-BE49-F238E27FC236}">
                <a16:creationId xmlns:a16="http://schemas.microsoft.com/office/drawing/2014/main" id="{15506F9C-0B7C-8A3E-A779-4AB73AFC8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6" y="3541640"/>
            <a:ext cx="3751162" cy="2813372"/>
          </a:xfrm>
          <a:prstGeom prst="rect">
            <a:avLst/>
          </a:prstGeom>
        </p:spPr>
      </p:pic>
      <p:pic>
        <p:nvPicPr>
          <p:cNvPr id="10" name="5" descr="A picture containing plant&#10;&#10;Description automatically generated">
            <a:extLst>
              <a:ext uri="{FF2B5EF4-FFF2-40B4-BE49-F238E27FC236}">
                <a16:creationId xmlns:a16="http://schemas.microsoft.com/office/drawing/2014/main" id="{5DD8B1FC-9BC3-F508-FAA3-33E490F67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52" y="3392482"/>
            <a:ext cx="3751162" cy="2813372"/>
          </a:xfrm>
          <a:prstGeom prst="rect">
            <a:avLst/>
          </a:prstGeom>
        </p:spPr>
      </p:pic>
      <p:pic>
        <p:nvPicPr>
          <p:cNvPr id="13" name="6" descr="A picture containing plant&#10;&#10;Description automatically generated">
            <a:extLst>
              <a:ext uri="{FF2B5EF4-FFF2-40B4-BE49-F238E27FC236}">
                <a16:creationId xmlns:a16="http://schemas.microsoft.com/office/drawing/2014/main" id="{FAE3D4D5-32E0-6E80-81BA-5D0254DFB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638" y="3413655"/>
            <a:ext cx="3751162" cy="2813372"/>
          </a:xfrm>
          <a:prstGeom prst="rect">
            <a:avLst/>
          </a:prstGeom>
        </p:spPr>
      </p:pic>
      <p:pic>
        <p:nvPicPr>
          <p:cNvPr id="11" name="7" descr="A picture containing plant&#10;&#10;Description automatically generated">
            <a:extLst>
              <a:ext uri="{FF2B5EF4-FFF2-40B4-BE49-F238E27FC236}">
                <a16:creationId xmlns:a16="http://schemas.microsoft.com/office/drawing/2014/main" id="{718EE580-5728-1C3A-5687-3BB56E83B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57" y="6576094"/>
            <a:ext cx="3751162" cy="2813372"/>
          </a:xfrm>
          <a:prstGeom prst="rect">
            <a:avLst/>
          </a:prstGeom>
        </p:spPr>
      </p:pic>
      <p:pic>
        <p:nvPicPr>
          <p:cNvPr id="12" name="8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77193180-61B6-BD38-3C07-56F75A325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50" y="6553600"/>
            <a:ext cx="3751162" cy="2813372"/>
          </a:xfrm>
          <a:prstGeom prst="rect">
            <a:avLst/>
          </a:prstGeom>
        </p:spPr>
      </p:pic>
      <p:pic>
        <p:nvPicPr>
          <p:cNvPr id="14" name="9" descr="A picture containing plant&#10;&#10;Description automatically generated">
            <a:extLst>
              <a:ext uri="{FF2B5EF4-FFF2-40B4-BE49-F238E27FC236}">
                <a16:creationId xmlns:a16="http://schemas.microsoft.com/office/drawing/2014/main" id="{647F9B53-7545-9621-9701-167771773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817" y="6700123"/>
            <a:ext cx="3751162" cy="281337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3F5B4B-7D51-E31D-650A-55764AD3FD48}"/>
              </a:ext>
            </a:extLst>
          </p:cNvPr>
          <p:cNvCxnSpPr>
            <a:cxnSpLocks/>
          </p:cNvCxnSpPr>
          <p:nvPr/>
        </p:nvCxnSpPr>
        <p:spPr>
          <a:xfrm flipV="1">
            <a:off x="304492" y="3205948"/>
            <a:ext cx="11876261" cy="1950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D82DBA-6136-02D7-1833-ECB69F3BE1C2}"/>
              </a:ext>
            </a:extLst>
          </p:cNvPr>
          <p:cNvCxnSpPr>
            <a:cxnSpLocks/>
          </p:cNvCxnSpPr>
          <p:nvPr/>
        </p:nvCxnSpPr>
        <p:spPr>
          <a:xfrm flipV="1">
            <a:off x="304492" y="6465553"/>
            <a:ext cx="11876261" cy="1950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F1" descr="Icon&#10;&#10;Description automatically generated">
            <a:extLst>
              <a:ext uri="{FF2B5EF4-FFF2-40B4-BE49-F238E27FC236}">
                <a16:creationId xmlns:a16="http://schemas.microsoft.com/office/drawing/2014/main" id="{775CBFEF-4BD1-A31C-88C5-649ECBF56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1536" cy="3121152"/>
          </a:xfrm>
          <a:prstGeom prst="rect">
            <a:avLst/>
          </a:prstGeom>
        </p:spPr>
      </p:pic>
      <p:pic>
        <p:nvPicPr>
          <p:cNvPr id="26" name="F2" descr="Icon&#10;&#10;Description automatically generated">
            <a:extLst>
              <a:ext uri="{FF2B5EF4-FFF2-40B4-BE49-F238E27FC236}">
                <a16:creationId xmlns:a16="http://schemas.microsoft.com/office/drawing/2014/main" id="{9CB32728-642C-24BB-0CFB-D2650E592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97" y="0"/>
            <a:ext cx="4161536" cy="3121152"/>
          </a:xfrm>
          <a:prstGeom prst="rect">
            <a:avLst/>
          </a:prstGeom>
        </p:spPr>
      </p:pic>
      <p:pic>
        <p:nvPicPr>
          <p:cNvPr id="28" name="F3" descr="Icon&#10;&#10;Description automatically generated">
            <a:extLst>
              <a:ext uri="{FF2B5EF4-FFF2-40B4-BE49-F238E27FC236}">
                <a16:creationId xmlns:a16="http://schemas.microsoft.com/office/drawing/2014/main" id="{3ED8971A-A6F7-AD37-1DDC-E1862A359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30" y="-1"/>
            <a:ext cx="4161536" cy="3121152"/>
          </a:xfrm>
          <a:prstGeom prst="rect">
            <a:avLst/>
          </a:prstGeom>
        </p:spPr>
      </p:pic>
      <p:pic>
        <p:nvPicPr>
          <p:cNvPr id="30" name="F4" descr="Icon&#10;&#10;Description automatically generated">
            <a:extLst>
              <a:ext uri="{FF2B5EF4-FFF2-40B4-BE49-F238E27FC236}">
                <a16:creationId xmlns:a16="http://schemas.microsoft.com/office/drawing/2014/main" id="{3C7E09BD-47D3-F258-DCA5-9EAFB14D1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" y="3308820"/>
            <a:ext cx="4161536" cy="3121152"/>
          </a:xfrm>
          <a:prstGeom prst="rect">
            <a:avLst/>
          </a:prstGeom>
        </p:spPr>
      </p:pic>
      <p:pic>
        <p:nvPicPr>
          <p:cNvPr id="32" name="F5" descr="Icon&#10;&#10;Description automatically generated">
            <a:extLst>
              <a:ext uri="{FF2B5EF4-FFF2-40B4-BE49-F238E27FC236}">
                <a16:creationId xmlns:a16="http://schemas.microsoft.com/office/drawing/2014/main" id="{1137956B-02BC-8C1A-4AD1-68806A615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88" y="3294141"/>
            <a:ext cx="4161536" cy="3121152"/>
          </a:xfrm>
          <a:prstGeom prst="rect">
            <a:avLst/>
          </a:prstGeom>
        </p:spPr>
      </p:pic>
      <p:pic>
        <p:nvPicPr>
          <p:cNvPr id="34" name="F6" descr="Icon&#10;&#10;Description automatically generated">
            <a:extLst>
              <a:ext uri="{FF2B5EF4-FFF2-40B4-BE49-F238E27FC236}">
                <a16:creationId xmlns:a16="http://schemas.microsoft.com/office/drawing/2014/main" id="{0FF195D0-72D3-6DA5-9C7B-87E778EFA3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00" y="3319272"/>
            <a:ext cx="4161536" cy="3121152"/>
          </a:xfrm>
          <a:prstGeom prst="rect">
            <a:avLst/>
          </a:prstGeom>
        </p:spPr>
      </p:pic>
      <p:pic>
        <p:nvPicPr>
          <p:cNvPr id="36" name="F7" descr="Icon&#10;&#10;Description automatically generated">
            <a:extLst>
              <a:ext uri="{FF2B5EF4-FFF2-40B4-BE49-F238E27FC236}">
                <a16:creationId xmlns:a16="http://schemas.microsoft.com/office/drawing/2014/main" id="{813D50E3-F517-1ACD-7F7E-2595650F49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6094"/>
            <a:ext cx="4161536" cy="3121152"/>
          </a:xfrm>
          <a:prstGeom prst="rect">
            <a:avLst/>
          </a:prstGeom>
        </p:spPr>
      </p:pic>
      <p:pic>
        <p:nvPicPr>
          <p:cNvPr id="38" name="F8" descr="Icon&#10;&#10;Description automatically generated">
            <a:extLst>
              <a:ext uri="{FF2B5EF4-FFF2-40B4-BE49-F238E27FC236}">
                <a16:creationId xmlns:a16="http://schemas.microsoft.com/office/drawing/2014/main" id="{1DD65616-1738-7CB0-6FDE-3BA66DCBA6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37" y="6632448"/>
            <a:ext cx="4161536" cy="3121152"/>
          </a:xfrm>
          <a:prstGeom prst="rect">
            <a:avLst/>
          </a:prstGeom>
        </p:spPr>
      </p:pic>
      <p:pic>
        <p:nvPicPr>
          <p:cNvPr id="40" name="F9" descr="Icon&#10;&#10;Description automatically generated">
            <a:extLst>
              <a:ext uri="{FF2B5EF4-FFF2-40B4-BE49-F238E27FC236}">
                <a16:creationId xmlns:a16="http://schemas.microsoft.com/office/drawing/2014/main" id="{88FEF43B-4CE4-9DEB-7ABA-7ACCE3C7F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973" y="6569979"/>
            <a:ext cx="4244827" cy="318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6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 That is Good">
            <a:hlinkClick r:id="" action="ppaction://media"/>
            <a:extLst>
              <a:ext uri="{FF2B5EF4-FFF2-40B4-BE49-F238E27FC236}">
                <a16:creationId xmlns:a16="http://schemas.microsoft.com/office/drawing/2014/main" id="{1D263940-7524-D864-4911-F6FF3D95D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187" y="1188720"/>
            <a:ext cx="13120914" cy="73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CDA126B-F798-2F8D-B356-45EF755F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44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EB4AC52-F33B-CCDF-4B64-F936F549C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21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9FD07E2C-0C19-F5AA-C65C-D52291DF1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5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47D18C5-1A60-64BA-11AA-C2C16C8E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A7AD5C-E679-6505-FDE5-D80C7250DF42}"/>
              </a:ext>
            </a:extLst>
          </p:cNvPr>
          <p:cNvSpPr/>
          <p:nvPr/>
        </p:nvSpPr>
        <p:spPr>
          <a:xfrm>
            <a:off x="2508900" y="-360065"/>
            <a:ext cx="1967206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3"/>
              </a:rPr>
              <a:t>1</a:t>
            </a:r>
            <a:endParaRPr lang="en-US" sz="25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6328D-26EB-D1A5-0568-80CA22716A53}"/>
              </a:ext>
            </a:extLst>
          </p:cNvPr>
          <p:cNvSpPr txBox="1"/>
          <p:nvPr/>
        </p:nvSpPr>
        <p:spPr>
          <a:xfrm>
            <a:off x="7315212" y="5572760"/>
            <a:ext cx="40894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4</a:t>
            </a:r>
            <a:endParaRPr lang="en-US" sz="25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6AD91-CC05-C48B-88CF-0922E7DBEE50}"/>
              </a:ext>
            </a:extLst>
          </p:cNvPr>
          <p:cNvSpPr txBox="1"/>
          <p:nvPr/>
        </p:nvSpPr>
        <p:spPr>
          <a:xfrm>
            <a:off x="1612906" y="5572760"/>
            <a:ext cx="40894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5"/>
              </a:rPr>
              <a:t>3</a:t>
            </a:r>
            <a:endParaRPr lang="en-US" sz="25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964A7-2410-7892-EBF2-0676D54FB5F0}"/>
              </a:ext>
            </a:extLst>
          </p:cNvPr>
          <p:cNvSpPr txBox="1"/>
          <p:nvPr/>
        </p:nvSpPr>
        <p:spPr>
          <a:xfrm>
            <a:off x="7378706" y="-340330"/>
            <a:ext cx="40894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6"/>
              </a:rPr>
              <a:t>2</a:t>
            </a:r>
            <a:endParaRPr lang="en-US" sz="25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7098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713E8F27-3ECA-ED2C-AAEE-92B83A1AE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0" b="92766" l="9983" r="89974">
                        <a14:foregroundMark x1="49436" y1="5208" x2="49436" y2="5208"/>
                        <a14:foregroundMark x1="73481" y1="92766" x2="73481" y2="92766"/>
                      </a14:backgroundRemoval>
                    </a14:imgEffect>
                  </a14:imgLayer>
                </a14:imgProps>
              </a:ext>
            </a:extLst>
          </a:blip>
          <a:srcRect l="19039" r="16492" b="3739"/>
          <a:stretch/>
        </p:blipFill>
        <p:spPr>
          <a:xfrm rot="21420573">
            <a:off x="5776781" y="4456177"/>
            <a:ext cx="4625860" cy="518028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2FA4D9EF-A1FE-AC06-93DB-01F93F57C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598" t="8497" r="8152" b="8432"/>
          <a:stretch/>
        </p:blipFill>
        <p:spPr>
          <a:xfrm>
            <a:off x="1712007" y="321643"/>
            <a:ext cx="5428614" cy="4555157"/>
          </a:xfrm>
          <a:prstGeom prst="rect">
            <a:avLst/>
          </a:prstGeom>
        </p:spPr>
      </p:pic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135683BE-E337-A695-A1D6-3A5AB2455E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50" b="89988" l="9983" r="89974">
                        <a14:foregroundMark x1="49870" y1="7350" x2="49870" y2="7350"/>
                      </a14:backgroundRemoval>
                    </a14:imgEffect>
                  </a14:imgLayer>
                </a14:imgProps>
              </a:ext>
            </a:extLst>
          </a:blip>
          <a:srcRect l="12692" t="4526" r="12037" b="9084"/>
          <a:stretch/>
        </p:blipFill>
        <p:spPr>
          <a:xfrm>
            <a:off x="7020838" y="0"/>
            <a:ext cx="5461671" cy="4701321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E4792396-2495-9D2A-12A2-5F79B5DFC3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54" b="97975" l="9983" r="89974">
                        <a14:foregroundMark x1="41276" y1="91146" x2="46267" y2="92130"/>
                        <a14:foregroundMark x1="43750" y1="98032" x2="43750" y2="98032"/>
                        <a14:foregroundMark x1="34028" y1="9664" x2="34028" y2="9664"/>
                        <a14:foregroundMark x1="26780" y1="9433" x2="26780" y2="9433"/>
                        <a14:foregroundMark x1="62804" y1="8854" x2="62804" y2="8854"/>
                      </a14:backgroundRemoval>
                    </a14:imgEffect>
                  </a14:imgLayer>
                </a14:imgProps>
              </a:ext>
            </a:extLst>
          </a:blip>
          <a:srcRect l="10631" r="24665"/>
          <a:stretch/>
        </p:blipFill>
        <p:spPr>
          <a:xfrm>
            <a:off x="1261863" y="4339039"/>
            <a:ext cx="4722100" cy="54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52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4" ma:contentTypeDescription="Create a new document." ma:contentTypeScope="" ma:versionID="97abca9eba6a6b5f1aaaf08b912e34bd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7b37fdb74106e0753e344e693247e4b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821FA4-42FC-446D-B3F6-125ED60FEEF0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7A5378C-0644-4EB2-A0BA-6138E83D13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73D24C-3DC0-4CB6-87FD-A5A2452DCCC4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</Words>
  <Application>Microsoft Office PowerPoint</Application>
  <PresentationFormat>Custom</PresentationFormat>
  <Paragraphs>28</Paragraphs>
  <Slides>31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Go Vung</cp:lastModifiedBy>
  <cp:revision>2</cp:revision>
  <cp:lastPrinted>1601-01-01T00:00:00Z</cp:lastPrinted>
  <dcterms:created xsi:type="dcterms:W3CDTF">1601-01-01T00:00:00Z</dcterms:created>
  <dcterms:modified xsi:type="dcterms:W3CDTF">2022-10-20T14:37:17Z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