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55"/>
  </p:notesMasterIdLst>
  <p:sldIdLst>
    <p:sldId id="281" r:id="rId7"/>
    <p:sldId id="415" r:id="rId8"/>
    <p:sldId id="395" r:id="rId9"/>
    <p:sldId id="284" r:id="rId10"/>
    <p:sldId id="414" r:id="rId11"/>
    <p:sldId id="413" r:id="rId12"/>
    <p:sldId id="396" r:id="rId13"/>
    <p:sldId id="272" r:id="rId14"/>
    <p:sldId id="275" r:id="rId15"/>
    <p:sldId id="421" r:id="rId16"/>
    <p:sldId id="399" r:id="rId17"/>
    <p:sldId id="277" r:id="rId18"/>
    <p:sldId id="257" r:id="rId19"/>
    <p:sldId id="259" r:id="rId20"/>
    <p:sldId id="416" r:id="rId21"/>
    <p:sldId id="402" r:id="rId22"/>
    <p:sldId id="403" r:id="rId23"/>
    <p:sldId id="425" r:id="rId24"/>
    <p:sldId id="427" r:id="rId25"/>
    <p:sldId id="407" r:id="rId26"/>
    <p:sldId id="408" r:id="rId27"/>
    <p:sldId id="409" r:id="rId28"/>
    <p:sldId id="410" r:id="rId29"/>
    <p:sldId id="411" r:id="rId30"/>
    <p:sldId id="426" r:id="rId31"/>
    <p:sldId id="404" r:id="rId32"/>
    <p:sldId id="428" r:id="rId33"/>
    <p:sldId id="295" r:id="rId34"/>
    <p:sldId id="417" r:id="rId35"/>
    <p:sldId id="338" r:id="rId36"/>
    <p:sldId id="424" r:id="rId37"/>
    <p:sldId id="392" r:id="rId38"/>
    <p:sldId id="390" r:id="rId39"/>
    <p:sldId id="385" r:id="rId40"/>
    <p:sldId id="389" r:id="rId41"/>
    <p:sldId id="358" r:id="rId42"/>
    <p:sldId id="265" r:id="rId43"/>
    <p:sldId id="377" r:id="rId44"/>
    <p:sldId id="348" r:id="rId45"/>
    <p:sldId id="349" r:id="rId46"/>
    <p:sldId id="350" r:id="rId47"/>
    <p:sldId id="351" r:id="rId48"/>
    <p:sldId id="352" r:id="rId49"/>
    <p:sldId id="353" r:id="rId50"/>
    <p:sldId id="354" r:id="rId51"/>
    <p:sldId id="355" r:id="rId52"/>
    <p:sldId id="356" r:id="rId53"/>
    <p:sldId id="378"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FEFFA1"/>
    <a:srgbClr val="998962"/>
    <a:srgbClr val="FFFFFF"/>
    <a:srgbClr val="EADC91"/>
    <a:srgbClr val="862712"/>
    <a:srgbClr val="7ABFED"/>
    <a:srgbClr val="437F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7CA36D-B764-4A6A-B3D8-9C9373981F7A}" v="34" dt="2021-03-18T03:06:26.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75556" autoAdjust="0"/>
  </p:normalViewPr>
  <p:slideViewPr>
    <p:cSldViewPr snapToGrid="0">
      <p:cViewPr varScale="1">
        <p:scale>
          <a:sx n="58" d="100"/>
          <a:sy n="58" d="100"/>
        </p:scale>
        <p:origin x="2198" y="48"/>
      </p:cViewPr>
      <p:guideLst/>
    </p:cSldViewPr>
  </p:slideViewPr>
  <p:notesTextViewPr>
    <p:cViewPr>
      <p:scale>
        <a:sx n="176" d="100"/>
        <a:sy n="17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5.xml"/><Relationship Id="rId61"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Beatty" userId="0d7ccdab-feff-4ab1-bc18-308e87b700b6" providerId="ADAL" clId="{1F7CA36D-B764-4A6A-B3D8-9C9373981F7A}"/>
    <pc:docChg chg="custSel modSld">
      <pc:chgData name="Hannah Beatty" userId="0d7ccdab-feff-4ab1-bc18-308e87b700b6" providerId="ADAL" clId="{1F7CA36D-B764-4A6A-B3D8-9C9373981F7A}" dt="2021-03-18T03:06:32.998" v="83" actId="1076"/>
      <pc:docMkLst>
        <pc:docMk/>
      </pc:docMkLst>
      <pc:sldChg chg="modSp mod">
        <pc:chgData name="Hannah Beatty" userId="0d7ccdab-feff-4ab1-bc18-308e87b700b6" providerId="ADAL" clId="{1F7CA36D-B764-4A6A-B3D8-9C9373981F7A}" dt="2021-03-18T03:06:32.998" v="83" actId="1076"/>
        <pc:sldMkLst>
          <pc:docMk/>
          <pc:sldMk cId="1466544489" sldId="392"/>
        </pc:sldMkLst>
        <pc:spChg chg="mod">
          <ac:chgData name="Hannah Beatty" userId="0d7ccdab-feff-4ab1-bc18-308e87b700b6" providerId="ADAL" clId="{1F7CA36D-B764-4A6A-B3D8-9C9373981F7A}" dt="2021-03-18T03:05:42.747" v="48" actId="403"/>
          <ac:spMkLst>
            <pc:docMk/>
            <pc:sldMk cId="1466544489" sldId="392"/>
            <ac:spMk id="10" creationId="{121A3143-FC66-45B7-B0F4-82DB84880245}"/>
          </ac:spMkLst>
        </pc:spChg>
        <pc:spChg chg="mod">
          <ac:chgData name="Hannah Beatty" userId="0d7ccdab-feff-4ab1-bc18-308e87b700b6" providerId="ADAL" clId="{1F7CA36D-B764-4A6A-B3D8-9C9373981F7A}" dt="2021-03-18T03:06:10.508" v="66" actId="403"/>
          <ac:spMkLst>
            <pc:docMk/>
            <pc:sldMk cId="1466544489" sldId="392"/>
            <ac:spMk id="11" creationId="{A1634F8D-27DF-4795-9AA0-356BA199A408}"/>
          </ac:spMkLst>
        </pc:spChg>
        <pc:spChg chg="mod">
          <ac:chgData name="Hannah Beatty" userId="0d7ccdab-feff-4ab1-bc18-308e87b700b6" providerId="ADAL" clId="{1F7CA36D-B764-4A6A-B3D8-9C9373981F7A}" dt="2021-03-18T03:05:47.759" v="54" actId="403"/>
          <ac:spMkLst>
            <pc:docMk/>
            <pc:sldMk cId="1466544489" sldId="392"/>
            <ac:spMk id="12" creationId="{FD088D51-2E73-4BD4-B879-B9134B064DEE}"/>
          </ac:spMkLst>
        </pc:spChg>
        <pc:spChg chg="mod">
          <ac:chgData name="Hannah Beatty" userId="0d7ccdab-feff-4ab1-bc18-308e87b700b6" providerId="ADAL" clId="{1F7CA36D-B764-4A6A-B3D8-9C9373981F7A}" dt="2021-03-18T03:05:45.207" v="51" actId="403"/>
          <ac:spMkLst>
            <pc:docMk/>
            <pc:sldMk cId="1466544489" sldId="392"/>
            <ac:spMk id="13" creationId="{CC4BCB97-29E3-4D2A-88BF-3E1B466D82A0}"/>
          </ac:spMkLst>
        </pc:spChg>
        <pc:spChg chg="mod">
          <ac:chgData name="Hannah Beatty" userId="0d7ccdab-feff-4ab1-bc18-308e87b700b6" providerId="ADAL" clId="{1F7CA36D-B764-4A6A-B3D8-9C9373981F7A}" dt="2021-03-18T03:06:13.210" v="69" actId="403"/>
          <ac:spMkLst>
            <pc:docMk/>
            <pc:sldMk cId="1466544489" sldId="392"/>
            <ac:spMk id="14" creationId="{11460EC9-3CEF-486D-BAF4-F3EBB82AFA2F}"/>
          </ac:spMkLst>
        </pc:spChg>
        <pc:spChg chg="mod">
          <ac:chgData name="Hannah Beatty" userId="0d7ccdab-feff-4ab1-bc18-308e87b700b6" providerId="ADAL" clId="{1F7CA36D-B764-4A6A-B3D8-9C9373981F7A}" dt="2021-03-18T03:06:15.781" v="72" actId="403"/>
          <ac:spMkLst>
            <pc:docMk/>
            <pc:sldMk cId="1466544489" sldId="392"/>
            <ac:spMk id="15" creationId="{190A7643-6513-42EE-9067-25EBF04D77F4}"/>
          </ac:spMkLst>
        </pc:spChg>
        <pc:spChg chg="mod">
          <ac:chgData name="Hannah Beatty" userId="0d7ccdab-feff-4ab1-bc18-308e87b700b6" providerId="ADAL" clId="{1F7CA36D-B764-4A6A-B3D8-9C9373981F7A}" dt="2021-03-18T03:06:07.842" v="63" actId="403"/>
          <ac:spMkLst>
            <pc:docMk/>
            <pc:sldMk cId="1466544489" sldId="392"/>
            <ac:spMk id="16" creationId="{761EC640-F5A0-4FB2-BD6D-1FA81DAA505B}"/>
          </ac:spMkLst>
        </pc:spChg>
        <pc:spChg chg="mod">
          <ac:chgData name="Hannah Beatty" userId="0d7ccdab-feff-4ab1-bc18-308e87b700b6" providerId="ADAL" clId="{1F7CA36D-B764-4A6A-B3D8-9C9373981F7A}" dt="2021-03-18T03:06:32.998" v="83" actId="1076"/>
          <ac:spMkLst>
            <pc:docMk/>
            <pc:sldMk cId="1466544489" sldId="392"/>
            <ac:spMk id="17" creationId="{32895A16-692E-4E53-B332-89F632778FC2}"/>
          </ac:spMkLst>
        </pc:spChg>
        <pc:spChg chg="mod">
          <ac:chgData name="Hannah Beatty" userId="0d7ccdab-feff-4ab1-bc18-308e87b700b6" providerId="ADAL" clId="{1F7CA36D-B764-4A6A-B3D8-9C9373981F7A}" dt="2021-03-18T03:06:29.085" v="81" actId="1076"/>
          <ac:spMkLst>
            <pc:docMk/>
            <pc:sldMk cId="1466544489" sldId="392"/>
            <ac:spMk id="18" creationId="{55CDEB9E-0660-4261-BB6F-105BB1A5E309}"/>
          </ac:spMkLst>
        </pc:spChg>
        <pc:spChg chg="mod">
          <ac:chgData name="Hannah Beatty" userId="0d7ccdab-feff-4ab1-bc18-308e87b700b6" providerId="ADAL" clId="{1F7CA36D-B764-4A6A-B3D8-9C9373981F7A}" dt="2021-03-18T03:06:31.101" v="82" actId="1076"/>
          <ac:spMkLst>
            <pc:docMk/>
            <pc:sldMk cId="1466544489" sldId="392"/>
            <ac:spMk id="19" creationId="{08FD3E73-4725-4952-8A08-5B44A877C6CB}"/>
          </ac:spMkLst>
        </pc:spChg>
      </pc:sldChg>
      <pc:sldChg chg="addSp modSp mod modAnim modNotesTx">
        <pc:chgData name="Hannah Beatty" userId="0d7ccdab-feff-4ab1-bc18-308e87b700b6" providerId="ADAL" clId="{1F7CA36D-B764-4A6A-B3D8-9C9373981F7A}" dt="2021-03-18T03:05:04.759" v="38" actId="313"/>
        <pc:sldMkLst>
          <pc:docMk/>
          <pc:sldMk cId="1070515554" sldId="428"/>
        </pc:sldMkLst>
        <pc:picChg chg="add mod">
          <ac:chgData name="Hannah Beatty" userId="0d7ccdab-feff-4ab1-bc18-308e87b700b6" providerId="ADAL" clId="{1F7CA36D-B764-4A6A-B3D8-9C9373981F7A}" dt="2021-03-18T03:04:51.623" v="4" actId="1076"/>
          <ac:picMkLst>
            <pc:docMk/>
            <pc:sldMk cId="1070515554" sldId="428"/>
            <ac:picMk id="2" creationId="{E78E42E7-8E95-4B66-A22B-39CD44ABDEB4}"/>
          </ac:picMkLst>
        </pc:picChg>
      </pc:sldChg>
    </pc:docChg>
  </pc:docChgLst>
  <pc:docChgLst>
    <pc:chgData name="Hannah Beatty" userId="0d7ccdab-feff-4ab1-bc18-308e87b700b6" providerId="ADAL" clId="{AF00F45D-1F2E-4C2E-A4CF-98917F77060B}"/>
    <pc:docChg chg="custSel addSld delSld modSld">
      <pc:chgData name="Hannah Beatty" userId="0d7ccdab-feff-4ab1-bc18-308e87b700b6" providerId="ADAL" clId="{AF00F45D-1F2E-4C2E-A4CF-98917F77060B}" dt="2021-03-17T00:54:18.010" v="186"/>
      <pc:docMkLst>
        <pc:docMk/>
      </pc:docMkLst>
      <pc:sldChg chg="modSp mod">
        <pc:chgData name="Hannah Beatty" userId="0d7ccdab-feff-4ab1-bc18-308e87b700b6" providerId="ADAL" clId="{AF00F45D-1F2E-4C2E-A4CF-98917F77060B}" dt="2021-03-16T18:47:53.698" v="180" actId="1076"/>
        <pc:sldMkLst>
          <pc:docMk/>
          <pc:sldMk cId="4086572706" sldId="257"/>
        </pc:sldMkLst>
        <pc:spChg chg="mod">
          <ac:chgData name="Hannah Beatty" userId="0d7ccdab-feff-4ab1-bc18-308e87b700b6" providerId="ADAL" clId="{AF00F45D-1F2E-4C2E-A4CF-98917F77060B}" dt="2021-03-16T18:47:44.138" v="164" actId="20577"/>
          <ac:spMkLst>
            <pc:docMk/>
            <pc:sldMk cId="4086572706" sldId="257"/>
            <ac:spMk id="2" creationId="{522C281B-A6CE-4AA6-9CD7-78A0F96840EB}"/>
          </ac:spMkLst>
        </pc:spChg>
        <pc:spChg chg="mod">
          <ac:chgData name="Hannah Beatty" userId="0d7ccdab-feff-4ab1-bc18-308e87b700b6" providerId="ADAL" clId="{AF00F45D-1F2E-4C2E-A4CF-98917F77060B}" dt="2021-03-16T18:47:53.698" v="180" actId="1076"/>
          <ac:spMkLst>
            <pc:docMk/>
            <pc:sldMk cId="4086572706" sldId="257"/>
            <ac:spMk id="3" creationId="{A3DC1A18-A5BD-414F-8A02-30CFFEA71C78}"/>
          </ac:spMkLst>
        </pc:spChg>
      </pc:sldChg>
      <pc:sldChg chg="addSp delSp modSp mod delAnim modAnim">
        <pc:chgData name="Hannah Beatty" userId="0d7ccdab-feff-4ab1-bc18-308e87b700b6" providerId="ADAL" clId="{AF00F45D-1F2E-4C2E-A4CF-98917F77060B}" dt="2021-03-16T18:43:45.249" v="149"/>
        <pc:sldMkLst>
          <pc:docMk/>
          <pc:sldMk cId="0" sldId="272"/>
        </pc:sldMkLst>
        <pc:spChg chg="del mod">
          <ac:chgData name="Hannah Beatty" userId="0d7ccdab-feff-4ab1-bc18-308e87b700b6" providerId="ADAL" clId="{AF00F45D-1F2E-4C2E-A4CF-98917F77060B}" dt="2021-03-16T18:40:28.570" v="128" actId="478"/>
          <ac:spMkLst>
            <pc:docMk/>
            <pc:sldMk cId="0" sldId="272"/>
            <ac:spMk id="3" creationId="{4FBF6205-1AD2-4694-84D7-C633EA5B75DB}"/>
          </ac:spMkLst>
        </pc:spChg>
        <pc:spChg chg="mod">
          <ac:chgData name="Hannah Beatty" userId="0d7ccdab-feff-4ab1-bc18-308e87b700b6" providerId="ADAL" clId="{AF00F45D-1F2E-4C2E-A4CF-98917F77060B}" dt="2021-03-16T18:41:15.104" v="141" actId="1076"/>
          <ac:spMkLst>
            <pc:docMk/>
            <pc:sldMk cId="0" sldId="272"/>
            <ac:spMk id="4" creationId="{1A0B4394-0680-4363-96DB-CA954BFAA571}"/>
          </ac:spMkLst>
        </pc:spChg>
        <pc:spChg chg="add mod">
          <ac:chgData name="Hannah Beatty" userId="0d7ccdab-feff-4ab1-bc18-308e87b700b6" providerId="ADAL" clId="{AF00F45D-1F2E-4C2E-A4CF-98917F77060B}" dt="2021-03-16T18:41:10.953" v="140" actId="1076"/>
          <ac:spMkLst>
            <pc:docMk/>
            <pc:sldMk cId="0" sldId="272"/>
            <ac:spMk id="5" creationId="{29B33F5E-7FB7-4149-9E61-DB353C1BDFE7}"/>
          </ac:spMkLst>
        </pc:spChg>
        <pc:picChg chg="mod">
          <ac:chgData name="Hannah Beatty" userId="0d7ccdab-feff-4ab1-bc18-308e87b700b6" providerId="ADAL" clId="{AF00F45D-1F2E-4C2E-A4CF-98917F77060B}" dt="2021-03-16T18:39:44.656" v="123" actId="1076"/>
          <ac:picMkLst>
            <pc:docMk/>
            <pc:sldMk cId="0" sldId="272"/>
            <ac:picMk id="20482" creationId="{3E80B872-D5B1-4C9F-ADEE-AC1EDD1C3F64}"/>
          </ac:picMkLst>
        </pc:picChg>
      </pc:sldChg>
      <pc:sldChg chg="addSp delSp add del setBg delDesignElem">
        <pc:chgData name="Hannah Beatty" userId="0d7ccdab-feff-4ab1-bc18-308e87b700b6" providerId="ADAL" clId="{AF00F45D-1F2E-4C2E-A4CF-98917F77060B}" dt="2021-03-17T00:54:18.010" v="186"/>
        <pc:sldMkLst>
          <pc:docMk/>
          <pc:sldMk cId="1889431397" sldId="421"/>
        </pc:sldMkLst>
        <pc:spChg chg="add del">
          <ac:chgData name="Hannah Beatty" userId="0d7ccdab-feff-4ab1-bc18-308e87b700b6" providerId="ADAL" clId="{AF00F45D-1F2E-4C2E-A4CF-98917F77060B}" dt="2021-03-17T00:54:17.964" v="185"/>
          <ac:spMkLst>
            <pc:docMk/>
            <pc:sldMk cId="1889431397" sldId="421"/>
            <ac:spMk id="71" creationId="{E91DC736-0EF8-4F87-9146-EBF1D2EE4D3D}"/>
          </ac:spMkLst>
        </pc:spChg>
        <pc:spChg chg="add del">
          <ac:chgData name="Hannah Beatty" userId="0d7ccdab-feff-4ab1-bc18-308e87b700b6" providerId="ADAL" clId="{AF00F45D-1F2E-4C2E-A4CF-98917F77060B}" dt="2021-03-17T00:54:17.964" v="185"/>
          <ac:spMkLst>
            <pc:docMk/>
            <pc:sldMk cId="1889431397" sldId="421"/>
            <ac:spMk id="73" creationId="{097CD68E-23E3-4007-8847-CD0944C4F7BE}"/>
          </ac:spMkLst>
        </pc:spChg>
        <pc:spChg chg="add del">
          <ac:chgData name="Hannah Beatty" userId="0d7ccdab-feff-4ab1-bc18-308e87b700b6" providerId="ADAL" clId="{AF00F45D-1F2E-4C2E-A4CF-98917F77060B}" dt="2021-03-17T00:54:17.964" v="185"/>
          <ac:spMkLst>
            <pc:docMk/>
            <pc:sldMk cId="1889431397" sldId="421"/>
            <ac:spMk id="75" creationId="{AF2F604E-43BE-4DC3-B983-E071523364F8}"/>
          </ac:spMkLst>
        </pc:spChg>
        <pc:spChg chg="add del">
          <ac:chgData name="Hannah Beatty" userId="0d7ccdab-feff-4ab1-bc18-308e87b700b6" providerId="ADAL" clId="{AF00F45D-1F2E-4C2E-A4CF-98917F77060B}" dt="2021-03-17T00:54:17.964" v="185"/>
          <ac:spMkLst>
            <pc:docMk/>
            <pc:sldMk cId="1889431397" sldId="421"/>
            <ac:spMk id="77" creationId="{08C9B587-E65E-4B52-B37C-ABEBB6E87928}"/>
          </ac:spMkLst>
        </pc:spChg>
      </pc:sldChg>
      <pc:sldChg chg="addSp delSp add del setBg delDesignElem">
        <pc:chgData name="Hannah Beatty" userId="0d7ccdab-feff-4ab1-bc18-308e87b700b6" providerId="ADAL" clId="{AF00F45D-1F2E-4C2E-A4CF-98917F77060B}" dt="2021-03-17T00:54:18.010" v="186"/>
        <pc:sldMkLst>
          <pc:docMk/>
          <pc:sldMk cId="3220367130" sldId="422"/>
        </pc:sldMkLst>
        <pc:spChg chg="add del">
          <ac:chgData name="Hannah Beatty" userId="0d7ccdab-feff-4ab1-bc18-308e87b700b6" providerId="ADAL" clId="{AF00F45D-1F2E-4C2E-A4CF-98917F77060B}" dt="2021-03-17T00:54:17.964" v="185"/>
          <ac:spMkLst>
            <pc:docMk/>
            <pc:sldMk cId="3220367130" sldId="422"/>
            <ac:spMk id="71" creationId="{5E8D2E83-FB3A-40E7-A9E5-7AB389D612B4}"/>
          </ac:spMkLst>
        </pc:spChg>
      </pc:sldChg>
      <pc:sldChg chg="addSp delSp add del setBg delDesignElem">
        <pc:chgData name="Hannah Beatty" userId="0d7ccdab-feff-4ab1-bc18-308e87b700b6" providerId="ADAL" clId="{AF00F45D-1F2E-4C2E-A4CF-98917F77060B}" dt="2021-03-17T00:54:18.010" v="186"/>
        <pc:sldMkLst>
          <pc:docMk/>
          <pc:sldMk cId="383865950" sldId="423"/>
        </pc:sldMkLst>
        <pc:spChg chg="add del">
          <ac:chgData name="Hannah Beatty" userId="0d7ccdab-feff-4ab1-bc18-308e87b700b6" providerId="ADAL" clId="{AF00F45D-1F2E-4C2E-A4CF-98917F77060B}" dt="2021-03-17T00:54:17.964" v="185"/>
          <ac:spMkLst>
            <pc:docMk/>
            <pc:sldMk cId="383865950" sldId="423"/>
            <ac:spMk id="71" creationId="{D1A4588A-55D5-49B8-BE41-54ACDCFF2C17}"/>
          </ac:spMkLst>
        </pc:spChg>
        <pc:spChg chg="add del">
          <ac:chgData name="Hannah Beatty" userId="0d7ccdab-feff-4ab1-bc18-308e87b700b6" providerId="ADAL" clId="{AF00F45D-1F2E-4C2E-A4CF-98917F77060B}" dt="2021-03-17T00:54:17.964" v="185"/>
          <ac:spMkLst>
            <pc:docMk/>
            <pc:sldMk cId="383865950" sldId="423"/>
            <ac:spMk id="73" creationId="{F97E7EA2-EDCD-47E9-81BC-415C606D1B58}"/>
          </ac:spMkLst>
        </pc:spChg>
      </pc:sldChg>
    </pc:docChg>
  </pc:docChgLst>
  <pc:docChgLst>
    <pc:chgData name="Hannah" userId="0d7ccdab-feff-4ab1-bc18-308e87b700b6" providerId="ADAL" clId="{1F7CA36D-B764-4A6A-B3D8-9C9373981F7A}"/>
    <pc:docChg chg="addSld delSld modSld sldOrd">
      <pc:chgData name="Hannah" userId="0d7ccdab-feff-4ab1-bc18-308e87b700b6" providerId="ADAL" clId="{1F7CA36D-B764-4A6A-B3D8-9C9373981F7A}" dt="2021-03-17T19:00:06.283" v="81" actId="680"/>
      <pc:docMkLst>
        <pc:docMk/>
      </pc:docMkLst>
      <pc:sldChg chg="del">
        <pc:chgData name="Hannah" userId="0d7ccdab-feff-4ab1-bc18-308e87b700b6" providerId="ADAL" clId="{1F7CA36D-B764-4A6A-B3D8-9C9373981F7A}" dt="2021-03-17T13:10:29.876" v="2" actId="47"/>
        <pc:sldMkLst>
          <pc:docMk/>
          <pc:sldMk cId="174921501" sldId="264"/>
        </pc:sldMkLst>
      </pc:sldChg>
      <pc:sldChg chg="addSp modSp mod">
        <pc:chgData name="Hannah" userId="0d7ccdab-feff-4ab1-bc18-308e87b700b6" providerId="ADAL" clId="{1F7CA36D-B764-4A6A-B3D8-9C9373981F7A}" dt="2021-03-17T18:59:25.204" v="51" actId="1076"/>
        <pc:sldMkLst>
          <pc:docMk/>
          <pc:sldMk cId="516490819" sldId="281"/>
        </pc:sldMkLst>
        <pc:picChg chg="add mod">
          <ac:chgData name="Hannah" userId="0d7ccdab-feff-4ab1-bc18-308e87b700b6" providerId="ADAL" clId="{1F7CA36D-B764-4A6A-B3D8-9C9373981F7A}" dt="2021-03-17T18:59:22.628" v="50" actId="14100"/>
          <ac:picMkLst>
            <pc:docMk/>
            <pc:sldMk cId="516490819" sldId="281"/>
            <ac:picMk id="4" creationId="{C5EEF239-4683-4827-91E8-A5354D823A68}"/>
          </ac:picMkLst>
        </pc:picChg>
        <pc:picChg chg="add mod">
          <ac:chgData name="Hannah" userId="0d7ccdab-feff-4ab1-bc18-308e87b700b6" providerId="ADAL" clId="{1F7CA36D-B764-4A6A-B3D8-9C9373981F7A}" dt="2021-03-17T18:59:25.204" v="51" actId="1076"/>
          <ac:picMkLst>
            <pc:docMk/>
            <pc:sldMk cId="516490819" sldId="281"/>
            <ac:picMk id="11" creationId="{334C0199-A9E1-419C-B33A-C796F35174E1}"/>
          </ac:picMkLst>
        </pc:picChg>
      </pc:sldChg>
      <pc:sldChg chg="modNotesTx">
        <pc:chgData name="Hannah" userId="0d7ccdab-feff-4ab1-bc18-308e87b700b6" providerId="ADAL" clId="{1F7CA36D-B764-4A6A-B3D8-9C9373981F7A}" dt="2021-03-17T18:59:49.398" v="80" actId="20577"/>
        <pc:sldMkLst>
          <pc:docMk/>
          <pc:sldMk cId="323901210" sldId="284"/>
        </pc:sldMkLst>
      </pc:sldChg>
      <pc:sldChg chg="modNotesTx">
        <pc:chgData name="Hannah" userId="0d7ccdab-feff-4ab1-bc18-308e87b700b6" providerId="ADAL" clId="{1F7CA36D-B764-4A6A-B3D8-9C9373981F7A}" dt="2021-03-17T18:59:44.928" v="74" actId="20577"/>
        <pc:sldMkLst>
          <pc:docMk/>
          <pc:sldMk cId="979354119" sldId="395"/>
        </pc:sldMkLst>
      </pc:sldChg>
      <pc:sldChg chg="del">
        <pc:chgData name="Hannah" userId="0d7ccdab-feff-4ab1-bc18-308e87b700b6" providerId="ADAL" clId="{1F7CA36D-B764-4A6A-B3D8-9C9373981F7A}" dt="2021-03-17T13:13:29.336" v="3" actId="47"/>
        <pc:sldMkLst>
          <pc:docMk/>
          <pc:sldMk cId="882991207" sldId="397"/>
        </pc:sldMkLst>
      </pc:sldChg>
      <pc:sldChg chg="del">
        <pc:chgData name="Hannah" userId="0d7ccdab-feff-4ab1-bc18-308e87b700b6" providerId="ADAL" clId="{1F7CA36D-B764-4A6A-B3D8-9C9373981F7A}" dt="2021-03-17T13:13:30.070" v="4" actId="47"/>
        <pc:sldMkLst>
          <pc:docMk/>
          <pc:sldMk cId="1274270702" sldId="398"/>
        </pc:sldMkLst>
      </pc:sldChg>
      <pc:sldChg chg="del">
        <pc:chgData name="Hannah" userId="0d7ccdab-feff-4ab1-bc18-308e87b700b6" providerId="ADAL" clId="{1F7CA36D-B764-4A6A-B3D8-9C9373981F7A}" dt="2021-03-17T13:10:03.576" v="0" actId="47"/>
        <pc:sldMkLst>
          <pc:docMk/>
          <pc:sldMk cId="2098728917" sldId="401"/>
        </pc:sldMkLst>
      </pc:sldChg>
      <pc:sldChg chg="ord">
        <pc:chgData name="Hannah" userId="0d7ccdab-feff-4ab1-bc18-308e87b700b6" providerId="ADAL" clId="{1F7CA36D-B764-4A6A-B3D8-9C9373981F7A}" dt="2021-03-17T18:56:32.887" v="35"/>
        <pc:sldMkLst>
          <pc:docMk/>
          <pc:sldMk cId="4159575678" sldId="404"/>
        </pc:sldMkLst>
      </pc:sldChg>
      <pc:sldChg chg="del">
        <pc:chgData name="Hannah" userId="0d7ccdab-feff-4ab1-bc18-308e87b700b6" providerId="ADAL" clId="{1F7CA36D-B764-4A6A-B3D8-9C9373981F7A}" dt="2021-03-17T13:13:30.580" v="5" actId="47"/>
        <pc:sldMkLst>
          <pc:docMk/>
          <pc:sldMk cId="4166127001" sldId="405"/>
        </pc:sldMkLst>
      </pc:sldChg>
      <pc:sldChg chg="modNotesTx">
        <pc:chgData name="Hannah" userId="0d7ccdab-feff-4ab1-bc18-308e87b700b6" providerId="ADAL" clId="{1F7CA36D-B764-4A6A-B3D8-9C9373981F7A}" dt="2021-03-17T18:59:40.111" v="63" actId="20577"/>
        <pc:sldMkLst>
          <pc:docMk/>
          <pc:sldMk cId="1103522953" sldId="415"/>
        </pc:sldMkLst>
      </pc:sldChg>
      <pc:sldChg chg="del">
        <pc:chgData name="Hannah" userId="0d7ccdab-feff-4ab1-bc18-308e87b700b6" providerId="ADAL" clId="{1F7CA36D-B764-4A6A-B3D8-9C9373981F7A}" dt="2021-03-17T13:10:27.880" v="1" actId="47"/>
        <pc:sldMkLst>
          <pc:docMk/>
          <pc:sldMk cId="3456627252" sldId="418"/>
        </pc:sldMkLst>
      </pc:sldChg>
      <pc:sldChg chg="del">
        <pc:chgData name="Hannah" userId="0d7ccdab-feff-4ab1-bc18-308e87b700b6" providerId="ADAL" clId="{1F7CA36D-B764-4A6A-B3D8-9C9373981F7A}" dt="2021-03-17T18:55:20.655" v="8" actId="47"/>
        <pc:sldMkLst>
          <pc:docMk/>
          <pc:sldMk cId="3453244499" sldId="419"/>
        </pc:sldMkLst>
      </pc:sldChg>
      <pc:sldChg chg="del">
        <pc:chgData name="Hannah" userId="0d7ccdab-feff-4ab1-bc18-308e87b700b6" providerId="ADAL" clId="{1F7CA36D-B764-4A6A-B3D8-9C9373981F7A}" dt="2021-03-17T18:55:33.377" v="9" actId="47"/>
        <pc:sldMkLst>
          <pc:docMk/>
          <pc:sldMk cId="3220367130" sldId="422"/>
        </pc:sldMkLst>
      </pc:sldChg>
      <pc:sldChg chg="del">
        <pc:chgData name="Hannah" userId="0d7ccdab-feff-4ab1-bc18-308e87b700b6" providerId="ADAL" clId="{1F7CA36D-B764-4A6A-B3D8-9C9373981F7A}" dt="2021-03-17T18:55:33.936" v="10" actId="47"/>
        <pc:sldMkLst>
          <pc:docMk/>
          <pc:sldMk cId="383865950" sldId="423"/>
        </pc:sldMkLst>
      </pc:sldChg>
      <pc:sldChg chg="modSp mod">
        <pc:chgData name="Hannah" userId="0d7ccdab-feff-4ab1-bc18-308e87b700b6" providerId="ADAL" clId="{1F7CA36D-B764-4A6A-B3D8-9C9373981F7A}" dt="2021-03-17T18:55:04.588" v="7" actId="404"/>
        <pc:sldMkLst>
          <pc:docMk/>
          <pc:sldMk cId="873860012" sldId="424"/>
        </pc:sldMkLst>
        <pc:spChg chg="mod">
          <ac:chgData name="Hannah" userId="0d7ccdab-feff-4ab1-bc18-308e87b700b6" providerId="ADAL" clId="{1F7CA36D-B764-4A6A-B3D8-9C9373981F7A}" dt="2021-03-17T18:55:04.588" v="7" actId="404"/>
          <ac:spMkLst>
            <pc:docMk/>
            <pc:sldMk cId="873860012" sldId="424"/>
            <ac:spMk id="7" creationId="{E184B586-F3D9-45AA-9A7C-1F3A1CC8ADE8}"/>
          </ac:spMkLst>
        </pc:spChg>
      </pc:sldChg>
      <pc:sldChg chg="add ord">
        <pc:chgData name="Hannah" userId="0d7ccdab-feff-4ab1-bc18-308e87b700b6" providerId="ADAL" clId="{1F7CA36D-B764-4A6A-B3D8-9C9373981F7A}" dt="2021-03-17T18:55:56.883" v="21"/>
        <pc:sldMkLst>
          <pc:docMk/>
          <pc:sldMk cId="783152613" sldId="425"/>
        </pc:sldMkLst>
      </pc:sldChg>
      <pc:sldChg chg="add ord">
        <pc:chgData name="Hannah" userId="0d7ccdab-feff-4ab1-bc18-308e87b700b6" providerId="ADAL" clId="{1F7CA36D-B764-4A6A-B3D8-9C9373981F7A}" dt="2021-03-17T18:56:07.461" v="26"/>
        <pc:sldMkLst>
          <pc:docMk/>
          <pc:sldMk cId="1303635327" sldId="426"/>
        </pc:sldMkLst>
      </pc:sldChg>
      <pc:sldChg chg="add ord">
        <pc:chgData name="Hannah" userId="0d7ccdab-feff-4ab1-bc18-308e87b700b6" providerId="ADAL" clId="{1F7CA36D-B764-4A6A-B3D8-9C9373981F7A}" dt="2021-03-17T18:56:23.002" v="29"/>
        <pc:sldMkLst>
          <pc:docMk/>
          <pc:sldMk cId="2101312484" sldId="427"/>
        </pc:sldMkLst>
      </pc:sldChg>
      <pc:sldChg chg="new">
        <pc:chgData name="Hannah" userId="0d7ccdab-feff-4ab1-bc18-308e87b700b6" providerId="ADAL" clId="{1F7CA36D-B764-4A6A-B3D8-9C9373981F7A}" dt="2021-03-17T19:00:06.283" v="81" actId="680"/>
        <pc:sldMkLst>
          <pc:docMk/>
          <pc:sldMk cId="1070515554" sldId="4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922754-9DF3-4205-959B-B2C06A0A6BD5}" type="datetimeFigureOut">
              <a:rPr lang="en-US" smtClean="0"/>
              <a:t>3/17/2021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DA087-9676-4D4B-B905-3555AC7931D3}" type="slidenum">
              <a:rPr lang="en-US" smtClean="0"/>
              <a:t>‹#›</a:t>
            </a:fld>
            <a:endParaRPr lang="en-US"/>
          </a:p>
        </p:txBody>
      </p:sp>
    </p:spTree>
    <p:extLst>
      <p:ext uri="{BB962C8B-B14F-4D97-AF65-F5344CB8AC3E}">
        <p14:creationId xmlns:p14="http://schemas.microsoft.com/office/powerpoint/2010/main" val="271659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GNC Intro:</a:t>
            </a:r>
          </a:p>
        </p:txBody>
      </p:sp>
      <p:sp>
        <p:nvSpPr>
          <p:cNvPr id="4" name="Slide Number Placeholder 3"/>
          <p:cNvSpPr>
            <a:spLocks noGrp="1"/>
          </p:cNvSpPr>
          <p:nvPr>
            <p:ph type="sldNum" sz="quarter" idx="5"/>
          </p:nvPr>
        </p:nvSpPr>
        <p:spPr/>
        <p:txBody>
          <a:bodyPr/>
          <a:lstStyle/>
          <a:p>
            <a:fld id="{738DA087-9676-4D4B-B905-3555AC7931D3}" type="slidenum">
              <a:rPr lang="en-US" smtClean="0"/>
              <a:t>2</a:t>
            </a:fld>
            <a:endParaRPr lang="en-US"/>
          </a:p>
        </p:txBody>
      </p:sp>
    </p:spTree>
    <p:extLst>
      <p:ext uri="{BB962C8B-B14F-4D97-AF65-F5344CB8AC3E}">
        <p14:creationId xmlns:p14="http://schemas.microsoft.com/office/powerpoint/2010/main" val="310379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Review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See PREVIOUS SLIDE for how to play.</a:t>
            </a:r>
            <a:endParaRPr lang="en-US" sz="1200" b="1"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738DA087-9676-4D4B-B905-3555AC7931D3}" type="slidenum">
              <a:rPr lang="en-US" smtClean="0"/>
              <a:t>35</a:t>
            </a:fld>
            <a:endParaRPr lang="en-US"/>
          </a:p>
        </p:txBody>
      </p:sp>
    </p:spTree>
    <p:extLst>
      <p:ext uri="{BB962C8B-B14F-4D97-AF65-F5344CB8AC3E}">
        <p14:creationId xmlns:p14="http://schemas.microsoft.com/office/powerpoint/2010/main" val="503470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Invitation - At the end of the club tell the children “After I say ‘Amen’ you may log off, if you wanted to talk to me about asking Jesus to be your </a:t>
            </a:r>
            <a:r>
              <a:rPr lang="en-US" dirty="0" err="1"/>
              <a:t>Saviour</a:t>
            </a:r>
            <a:r>
              <a:rPr lang="en-US" dirty="0"/>
              <a:t> please stay on and I will help you after the others have logged off.”</a:t>
            </a:r>
          </a:p>
          <a:p>
            <a:endParaRPr lang="en-US" dirty="0"/>
          </a:p>
        </p:txBody>
      </p:sp>
      <p:sp>
        <p:nvSpPr>
          <p:cNvPr id="4" name="Slide Number Placeholder 3"/>
          <p:cNvSpPr>
            <a:spLocks noGrp="1"/>
          </p:cNvSpPr>
          <p:nvPr>
            <p:ph type="sldNum" sz="quarter" idx="5"/>
          </p:nvPr>
        </p:nvSpPr>
        <p:spPr/>
        <p:txBody>
          <a:bodyPr/>
          <a:lstStyle/>
          <a:p>
            <a:fld id="{738DA087-9676-4D4B-B905-3555AC7931D3}" type="slidenum">
              <a:rPr lang="en-US" smtClean="0"/>
              <a:t>36</a:t>
            </a:fld>
            <a:endParaRPr lang="en-US"/>
          </a:p>
        </p:txBody>
      </p:sp>
    </p:spTree>
    <p:extLst>
      <p:ext uri="{BB962C8B-B14F-4D97-AF65-F5344CB8AC3E}">
        <p14:creationId xmlns:p14="http://schemas.microsoft.com/office/powerpoint/2010/main" val="663561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Screen Share these Counseling Card slides to go through as you normally would.</a:t>
            </a:r>
          </a:p>
          <a:p>
            <a:endParaRPr lang="en-US" dirty="0"/>
          </a:p>
        </p:txBody>
      </p:sp>
      <p:sp>
        <p:nvSpPr>
          <p:cNvPr id="4" name="Slide Number Placeholder 3"/>
          <p:cNvSpPr>
            <a:spLocks noGrp="1"/>
          </p:cNvSpPr>
          <p:nvPr>
            <p:ph type="sldNum" sz="quarter" idx="5"/>
          </p:nvPr>
        </p:nvSpPr>
        <p:spPr/>
        <p:txBody>
          <a:bodyPr/>
          <a:lstStyle/>
          <a:p>
            <a:fld id="{738DA087-9676-4D4B-B905-3555AC7931D3}" type="slidenum">
              <a:rPr lang="en-US" smtClean="0"/>
              <a:t>37</a:t>
            </a:fld>
            <a:endParaRPr lang="en-US"/>
          </a:p>
        </p:txBody>
      </p:sp>
    </p:spTree>
    <p:extLst>
      <p:ext uri="{BB962C8B-B14F-4D97-AF65-F5344CB8AC3E}">
        <p14:creationId xmlns:p14="http://schemas.microsoft.com/office/powerpoint/2010/main" val="4172341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Chart:</a:t>
            </a:r>
          </a:p>
        </p:txBody>
      </p:sp>
      <p:sp>
        <p:nvSpPr>
          <p:cNvPr id="4" name="Slide Number Placeholder 3"/>
          <p:cNvSpPr>
            <a:spLocks noGrp="1"/>
          </p:cNvSpPr>
          <p:nvPr>
            <p:ph type="sldNum" sz="quarter" idx="5"/>
          </p:nvPr>
        </p:nvSpPr>
        <p:spPr/>
        <p:txBody>
          <a:bodyPr/>
          <a:lstStyle/>
          <a:p>
            <a:fld id="{738DA087-9676-4D4B-B905-3555AC7931D3}" type="slidenum">
              <a:rPr lang="en-US" smtClean="0"/>
              <a:t>3</a:t>
            </a:fld>
            <a:endParaRPr lang="en-US"/>
          </a:p>
        </p:txBody>
      </p:sp>
    </p:spTree>
    <p:extLst>
      <p:ext uri="{BB962C8B-B14F-4D97-AF65-F5344CB8AC3E}">
        <p14:creationId xmlns:p14="http://schemas.microsoft.com/office/powerpoint/2010/main" val="205474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Prayer</a:t>
            </a:r>
          </a:p>
        </p:txBody>
      </p:sp>
      <p:sp>
        <p:nvSpPr>
          <p:cNvPr id="4" name="Slide Number Placeholder 3"/>
          <p:cNvSpPr>
            <a:spLocks noGrp="1"/>
          </p:cNvSpPr>
          <p:nvPr>
            <p:ph type="sldNum" sz="quarter" idx="5"/>
          </p:nvPr>
        </p:nvSpPr>
        <p:spPr/>
        <p:txBody>
          <a:bodyPr/>
          <a:lstStyle/>
          <a:p>
            <a:fld id="{738DA087-9676-4D4B-B905-3555AC7931D3}" type="slidenum">
              <a:rPr lang="en-US" smtClean="0"/>
              <a:t>4</a:t>
            </a:fld>
            <a:endParaRPr lang="en-US"/>
          </a:p>
        </p:txBody>
      </p:sp>
    </p:spTree>
    <p:extLst>
      <p:ext uri="{BB962C8B-B14F-4D97-AF65-F5344CB8AC3E}">
        <p14:creationId xmlns:p14="http://schemas.microsoft.com/office/powerpoint/2010/main" val="2759004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Song: “Jesus, Strong and Kind!”</a:t>
            </a:r>
          </a:p>
        </p:txBody>
      </p:sp>
      <p:sp>
        <p:nvSpPr>
          <p:cNvPr id="4" name="Slide Number Placeholder 3"/>
          <p:cNvSpPr>
            <a:spLocks noGrp="1"/>
          </p:cNvSpPr>
          <p:nvPr>
            <p:ph type="sldNum" sz="quarter" idx="5"/>
          </p:nvPr>
        </p:nvSpPr>
        <p:spPr/>
        <p:txBody>
          <a:bodyPr/>
          <a:lstStyle/>
          <a:p>
            <a:fld id="{738DA087-9676-4D4B-B905-3555AC7931D3}" type="slidenum">
              <a:rPr lang="en-US" smtClean="0"/>
              <a:t>5</a:t>
            </a:fld>
            <a:endParaRPr lang="en-US"/>
          </a:p>
        </p:txBody>
      </p:sp>
    </p:spTree>
    <p:extLst>
      <p:ext uri="{BB962C8B-B14F-4D97-AF65-F5344CB8AC3E}">
        <p14:creationId xmlns:p14="http://schemas.microsoft.com/office/powerpoint/2010/main" val="2177836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Song: “Obedience Is!”</a:t>
            </a:r>
          </a:p>
        </p:txBody>
      </p:sp>
      <p:sp>
        <p:nvSpPr>
          <p:cNvPr id="4" name="Slide Number Placeholder 3"/>
          <p:cNvSpPr>
            <a:spLocks noGrp="1"/>
          </p:cNvSpPr>
          <p:nvPr>
            <p:ph type="sldNum" sz="quarter" idx="5"/>
          </p:nvPr>
        </p:nvSpPr>
        <p:spPr/>
        <p:txBody>
          <a:bodyPr/>
          <a:lstStyle/>
          <a:p>
            <a:fld id="{738DA087-9676-4D4B-B905-3555AC7931D3}" type="slidenum">
              <a:rPr lang="en-US" smtClean="0"/>
              <a:t>27</a:t>
            </a:fld>
            <a:endParaRPr lang="en-US"/>
          </a:p>
        </p:txBody>
      </p:sp>
    </p:spTree>
    <p:extLst>
      <p:ext uri="{BB962C8B-B14F-4D97-AF65-F5344CB8AC3E}">
        <p14:creationId xmlns:p14="http://schemas.microsoft.com/office/powerpoint/2010/main" val="273543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imesNewRomanPSMT"/>
              </a:rPr>
              <a:t>Who can name the four Gospels? Who can tell me the book of History? </a:t>
            </a:r>
          </a:p>
          <a:p>
            <a:pPr algn="l"/>
            <a:r>
              <a:rPr lang="en-US" sz="1800" b="0" i="0" u="none" strike="noStrike" baseline="0" dirty="0">
                <a:latin typeface="TimesNewRomanPSMT"/>
              </a:rPr>
              <a:t>Paul’s Letters are next. Who can say all 14 of them?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442E7-1E35-4707-8504-AE37222ED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933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TimesNewRomanPSMT"/>
              </a:rPr>
              <a:t>The next group of books in the New Testament is called </a:t>
            </a:r>
            <a:r>
              <a:rPr lang="en-US" sz="1200" b="0" i="1" u="none" strike="noStrike" baseline="0" dirty="0">
                <a:latin typeface="TimesNewRomanPSMT,Italic"/>
              </a:rPr>
              <a:t>General Letters</a:t>
            </a:r>
            <a:r>
              <a:rPr lang="en-US" sz="1200" b="0" i="0" u="none" strike="noStrike" baseline="0" dirty="0">
                <a:latin typeface="TimesNewRomanPSMT"/>
              </a:rPr>
              <a:t>. </a:t>
            </a:r>
          </a:p>
          <a:p>
            <a:pPr algn="l"/>
            <a:r>
              <a:rPr lang="en-US" sz="1200" b="0" i="0" u="none" strike="noStrike" baseline="0" dirty="0">
                <a:latin typeface="TimesNewRomanPSMT"/>
              </a:rPr>
              <a:t>These seven books, or letters, were written by four different men. </a:t>
            </a:r>
          </a:p>
          <a:p>
            <a:pPr algn="l"/>
            <a:r>
              <a:rPr lang="en-US" sz="1200" b="0" i="0" u="none" strike="noStrike" baseline="0" dirty="0">
                <a:latin typeface="TimesNewRomanPSMT"/>
              </a:rPr>
              <a:t>The book of James was written by Jesus’ half brother. </a:t>
            </a:r>
          </a:p>
          <a:p>
            <a:pPr algn="l"/>
            <a:r>
              <a:rPr lang="en-US" sz="1200" b="0" i="0" u="none" strike="noStrike" baseline="0" dirty="0">
                <a:latin typeface="TimesNewRomanPSMT"/>
              </a:rPr>
              <a:t>Peter, one of the 12 disciples, wrote two books: First and Second Peter. </a:t>
            </a:r>
          </a:p>
          <a:p>
            <a:pPr algn="l"/>
            <a:r>
              <a:rPr lang="en-US" sz="1200" b="0" i="0" u="none" strike="noStrike" baseline="0" dirty="0">
                <a:latin typeface="TimesNewRomanPSMT"/>
              </a:rPr>
              <a:t>Let’s practice the names of these three letters. Now we can review all the names of the books of the New Testament that we have learned.</a:t>
            </a:r>
          </a:p>
          <a:p>
            <a:pPr algn="l"/>
            <a:r>
              <a:rPr lang="en-US" sz="1200" b="0" i="0" u="none" strike="noStrike" baseline="0" dirty="0">
                <a:latin typeface="TimesNewRomanPSMT"/>
              </a:rPr>
              <a:t> </a:t>
            </a:r>
            <a:r>
              <a:rPr lang="en-US" sz="1200" b="0" i="1" u="none" strike="noStrike" baseline="0" dirty="0">
                <a:latin typeface="TimesNewRomanPSMT,Italic"/>
              </a:rPr>
              <a:t>(Practice several times saying the names of the four Gospels, the book of History, the 14 books of Paul’s Letters, and three of the General Letters.)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442E7-1E35-4707-8504-AE37222ED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859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Review game</a:t>
            </a:r>
          </a:p>
          <a:p>
            <a:r>
              <a:rPr lang="en-US" i="1" dirty="0"/>
              <a:t>See NEXT SLIDE for how to play.</a:t>
            </a:r>
            <a:endParaRPr lang="en-US" sz="1200" b="1"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738DA087-9676-4D4B-B905-3555AC7931D3}" type="slidenum">
              <a:rPr lang="en-US" smtClean="0"/>
              <a:t>33</a:t>
            </a:fld>
            <a:endParaRPr lang="en-US"/>
          </a:p>
        </p:txBody>
      </p:sp>
    </p:spTree>
    <p:extLst>
      <p:ext uri="{BB962C8B-B14F-4D97-AF65-F5344CB8AC3E}">
        <p14:creationId xmlns:p14="http://schemas.microsoft.com/office/powerpoint/2010/main" val="1088571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Review game - </a:t>
            </a:r>
            <a:r>
              <a:rPr lang="en-US" sz="1200" b="1" kern="1200" dirty="0">
                <a:solidFill>
                  <a:schemeClr val="tx1"/>
                </a:solidFill>
                <a:effectLst/>
                <a:latin typeface="+mn-lt"/>
                <a:ea typeface="+mn-ea"/>
                <a:cs typeface="+mn-cs"/>
              </a:rPr>
              <a:t>“Where Is Thumper Rabbit?” </a:t>
            </a:r>
            <a:r>
              <a:rPr lang="en-US" sz="1200" i="1" kern="1200" dirty="0">
                <a:solidFill>
                  <a:schemeClr val="tx1"/>
                </a:solidFill>
                <a:effectLst/>
                <a:latin typeface="+mn-lt"/>
                <a:ea typeface="+mn-ea"/>
                <a:cs typeface="+mn-cs"/>
              </a:rPr>
              <a:t>– “I can’t seem to find Thumper Rabbit. Can you help me? I know he is here somewhere, but he looks so much like his brothers and sisters. If you answer a question correctly you may help me look for him.” </a:t>
            </a:r>
            <a:r>
              <a:rPr lang="en-US" sz="1200" kern="1200" dirty="0">
                <a:solidFill>
                  <a:schemeClr val="tx1"/>
                </a:solidFill>
                <a:effectLst/>
                <a:latin typeface="+mn-lt"/>
                <a:ea typeface="+mn-ea"/>
                <a:cs typeface="+mn-cs"/>
              </a:rPr>
              <a:t>Prepare by choosing one of the numbers on the board and writing it on a “secret paper.” When a child answers a review question, he may choose any number on the board. If it is the one written in the “secret paper” he finds Thumper.  When he chooses the wrong one you may click to go BACK a slide to show the “That’s not Thumper” slide. Then click back to show the numbers again. If he chooses the correct number click for NEXT slide to show the “You found Thumper” slide.</a:t>
            </a:r>
          </a:p>
          <a:p>
            <a:endParaRPr lang="en-US" sz="1200" b="1"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738DA087-9676-4D4B-B905-3555AC7931D3}" type="slidenum">
              <a:rPr lang="en-US" smtClean="0"/>
              <a:t>34</a:t>
            </a:fld>
            <a:endParaRPr lang="en-US"/>
          </a:p>
        </p:txBody>
      </p:sp>
    </p:spTree>
    <p:extLst>
      <p:ext uri="{BB962C8B-B14F-4D97-AF65-F5344CB8AC3E}">
        <p14:creationId xmlns:p14="http://schemas.microsoft.com/office/powerpoint/2010/main" val="371300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2D3687-E50A-42A1-84C0-C6D0E51FFC8C}"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3300894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2D3687-E50A-42A1-84C0-C6D0E51FFC8C}"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2701569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2D3687-E50A-42A1-84C0-C6D0E51FFC8C}"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3505471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A05C0-8BA5-46BE-92BA-A7274C67B59C}"/>
              </a:ext>
            </a:extLst>
          </p:cNvPr>
          <p:cNvSpPr>
            <a:spLocks noGrp="1"/>
          </p:cNvSpPr>
          <p:nvPr>
            <p:ph type="ctrTitle"/>
          </p:nvPr>
        </p:nvSpPr>
        <p:spPr>
          <a:xfrm>
            <a:off x="1143000" y="1122908"/>
            <a:ext cx="6858000" cy="2387576"/>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1304D106-F02F-466F-888E-FD42E5DFA053}"/>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5601256C-1974-43AB-9F4A-43280BC5D32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F29B66D-FDB8-45C4-9732-4D2397A3F58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B73F2BB-FCE8-4EAA-987F-6342D6BD5557}"/>
              </a:ext>
            </a:extLst>
          </p:cNvPr>
          <p:cNvSpPr>
            <a:spLocks noGrp="1"/>
          </p:cNvSpPr>
          <p:nvPr>
            <p:ph type="sldNum" sz="quarter" idx="12"/>
          </p:nvPr>
        </p:nvSpPr>
        <p:spPr/>
        <p:txBody>
          <a:bodyPr/>
          <a:lstStyle>
            <a:lvl1pPr>
              <a:defRPr/>
            </a:lvl1pPr>
          </a:lstStyle>
          <a:p>
            <a:fld id="{D295CF46-55A5-4123-B87D-A9A82085F98B}" type="slidenum">
              <a:rPr lang="en-US" altLang="en-US"/>
              <a:pPr/>
              <a:t>‹#›</a:t>
            </a:fld>
            <a:endParaRPr lang="en-US" altLang="en-US"/>
          </a:p>
        </p:txBody>
      </p:sp>
    </p:spTree>
    <p:extLst>
      <p:ext uri="{BB962C8B-B14F-4D97-AF65-F5344CB8AC3E}">
        <p14:creationId xmlns:p14="http://schemas.microsoft.com/office/powerpoint/2010/main" val="376167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AADF-3A49-4BBE-984D-F3F97397D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A3C56C-064C-4082-BDB4-9073CE22C6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6E03F-D00D-48F2-8E26-E7C17264DB9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14D3C39-4FC4-4985-99A7-B01D5EB926F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94A0ECE-350A-408F-9956-AB04A2E9D5B5}"/>
              </a:ext>
            </a:extLst>
          </p:cNvPr>
          <p:cNvSpPr>
            <a:spLocks noGrp="1"/>
          </p:cNvSpPr>
          <p:nvPr>
            <p:ph type="sldNum" sz="quarter" idx="12"/>
          </p:nvPr>
        </p:nvSpPr>
        <p:spPr/>
        <p:txBody>
          <a:bodyPr/>
          <a:lstStyle>
            <a:lvl1pPr>
              <a:defRPr/>
            </a:lvl1pPr>
          </a:lstStyle>
          <a:p>
            <a:fld id="{C79D993B-1698-426F-8E05-5F35F420EDEE}" type="slidenum">
              <a:rPr lang="en-US" altLang="en-US"/>
              <a:pPr/>
              <a:t>‹#›</a:t>
            </a:fld>
            <a:endParaRPr lang="en-US" altLang="en-US"/>
          </a:p>
        </p:txBody>
      </p:sp>
    </p:spTree>
    <p:extLst>
      <p:ext uri="{BB962C8B-B14F-4D97-AF65-F5344CB8AC3E}">
        <p14:creationId xmlns:p14="http://schemas.microsoft.com/office/powerpoint/2010/main" val="3235795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EECBF-026F-42F1-AE13-EC4ADF4163A0}"/>
              </a:ext>
            </a:extLst>
          </p:cNvPr>
          <p:cNvSpPr>
            <a:spLocks noGrp="1"/>
          </p:cNvSpPr>
          <p:nvPr>
            <p:ph type="title"/>
          </p:nvPr>
        </p:nvSpPr>
        <p:spPr>
          <a:xfrm>
            <a:off x="623963" y="1710036"/>
            <a:ext cx="7887146" cy="285191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DD4C7055-1FFC-4605-AE9E-F804139BBBAB}"/>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954F6A77-3128-4AF3-B5BD-9A748CBFF49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EDD290-E860-47D3-9FCC-9C9FB3320F1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E773110-8E6D-4497-8675-8A844D8245B5}"/>
              </a:ext>
            </a:extLst>
          </p:cNvPr>
          <p:cNvSpPr>
            <a:spLocks noGrp="1"/>
          </p:cNvSpPr>
          <p:nvPr>
            <p:ph type="sldNum" sz="quarter" idx="12"/>
          </p:nvPr>
        </p:nvSpPr>
        <p:spPr/>
        <p:txBody>
          <a:bodyPr/>
          <a:lstStyle>
            <a:lvl1pPr>
              <a:defRPr/>
            </a:lvl1pPr>
          </a:lstStyle>
          <a:p>
            <a:fld id="{0E609809-1611-4006-9C63-360DEFBF00A4}" type="slidenum">
              <a:rPr lang="en-US" altLang="en-US"/>
              <a:pPr/>
              <a:t>‹#›</a:t>
            </a:fld>
            <a:endParaRPr lang="en-US" altLang="en-US"/>
          </a:p>
        </p:txBody>
      </p:sp>
    </p:spTree>
    <p:extLst>
      <p:ext uri="{BB962C8B-B14F-4D97-AF65-F5344CB8AC3E}">
        <p14:creationId xmlns:p14="http://schemas.microsoft.com/office/powerpoint/2010/main" val="2767961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0E3A5-568E-46D9-89A6-59A4CF9321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CBC679-C4B0-4F92-A77C-AD1BE2E833E0}"/>
              </a:ext>
            </a:extLst>
          </p:cNvPr>
          <p:cNvSpPr>
            <a:spLocks noGrp="1"/>
          </p:cNvSpPr>
          <p:nvPr>
            <p:ph sz="half" idx="1"/>
          </p:nvPr>
        </p:nvSpPr>
        <p:spPr>
          <a:xfrm>
            <a:off x="321469"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068A6C-B6E6-471E-B024-DEA311602989}"/>
              </a:ext>
            </a:extLst>
          </p:cNvPr>
          <p:cNvSpPr>
            <a:spLocks noGrp="1"/>
          </p:cNvSpPr>
          <p:nvPr>
            <p:ph sz="half" idx="2"/>
          </p:nvPr>
        </p:nvSpPr>
        <p:spPr>
          <a:xfrm>
            <a:off x="3268265"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3DF343-6306-4FC1-8FED-319B42D5BFE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FE3F645-9BFC-4DEA-8DCB-778D72566B4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187C970-D3E2-4D0F-B98A-8B161728DBA0}"/>
              </a:ext>
            </a:extLst>
          </p:cNvPr>
          <p:cNvSpPr>
            <a:spLocks noGrp="1"/>
          </p:cNvSpPr>
          <p:nvPr>
            <p:ph type="sldNum" sz="quarter" idx="12"/>
          </p:nvPr>
        </p:nvSpPr>
        <p:spPr/>
        <p:txBody>
          <a:bodyPr/>
          <a:lstStyle>
            <a:lvl1pPr>
              <a:defRPr/>
            </a:lvl1pPr>
          </a:lstStyle>
          <a:p>
            <a:fld id="{4C99AAE5-EE58-4375-93E0-2A21102D3DA0}" type="slidenum">
              <a:rPr lang="en-US" altLang="en-US"/>
              <a:pPr/>
              <a:t>‹#›</a:t>
            </a:fld>
            <a:endParaRPr lang="en-US" altLang="en-US"/>
          </a:p>
        </p:txBody>
      </p:sp>
    </p:spTree>
    <p:extLst>
      <p:ext uri="{BB962C8B-B14F-4D97-AF65-F5344CB8AC3E}">
        <p14:creationId xmlns:p14="http://schemas.microsoft.com/office/powerpoint/2010/main" val="1687413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7CBED-FF80-4B7C-8315-B74D3375DA5F}"/>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AE445D-2BFF-4E68-BA18-73B534851A9C}"/>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DC62A07-2438-473E-9B98-FBF76F1F5F7C}"/>
              </a:ext>
            </a:extLst>
          </p:cNvPr>
          <p:cNvSpPr>
            <a:spLocks noGrp="1"/>
          </p:cNvSpPr>
          <p:nvPr>
            <p:ph sz="half" idx="2"/>
          </p:nvPr>
        </p:nvSpPr>
        <p:spPr>
          <a:xfrm>
            <a:off x="629543" y="2504777"/>
            <a:ext cx="3868787"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50A181-075E-41CB-8F43-EAD370F36F52}"/>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CCC6CE8B-714B-4DF3-8A61-2C2934977B7D}"/>
              </a:ext>
            </a:extLst>
          </p:cNvPr>
          <p:cNvSpPr>
            <a:spLocks noGrp="1"/>
          </p:cNvSpPr>
          <p:nvPr>
            <p:ph sz="quarter" idx="4"/>
          </p:nvPr>
        </p:nvSpPr>
        <p:spPr>
          <a:xfrm>
            <a:off x="4628927" y="2504777"/>
            <a:ext cx="3887762"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196303-7899-4032-BFF4-F810C70EE7F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2761528-8D15-4206-B58A-BF36D04BA29B}"/>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9B8FFB0-3C94-45D6-A29B-0D6F1DEB89CE}"/>
              </a:ext>
            </a:extLst>
          </p:cNvPr>
          <p:cNvSpPr>
            <a:spLocks noGrp="1"/>
          </p:cNvSpPr>
          <p:nvPr>
            <p:ph type="sldNum" sz="quarter" idx="12"/>
          </p:nvPr>
        </p:nvSpPr>
        <p:spPr/>
        <p:txBody>
          <a:bodyPr/>
          <a:lstStyle>
            <a:lvl1pPr>
              <a:defRPr/>
            </a:lvl1pPr>
          </a:lstStyle>
          <a:p>
            <a:fld id="{367CD340-C229-484F-AA7B-4318012C8B27}" type="slidenum">
              <a:rPr lang="en-US" altLang="en-US"/>
              <a:pPr/>
              <a:t>‹#›</a:t>
            </a:fld>
            <a:endParaRPr lang="en-US" altLang="en-US"/>
          </a:p>
        </p:txBody>
      </p:sp>
    </p:spTree>
    <p:extLst>
      <p:ext uri="{BB962C8B-B14F-4D97-AF65-F5344CB8AC3E}">
        <p14:creationId xmlns:p14="http://schemas.microsoft.com/office/powerpoint/2010/main" val="1948071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9480-6C7E-42D0-B78E-C04C6425BA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8F7EEA-64D4-49E6-BF61-0834EBFAEB4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2592118-65AE-427A-9004-EF89456DC69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3C8D458-0776-4E8A-AE8D-9F0403626526}"/>
              </a:ext>
            </a:extLst>
          </p:cNvPr>
          <p:cNvSpPr>
            <a:spLocks noGrp="1"/>
          </p:cNvSpPr>
          <p:nvPr>
            <p:ph type="sldNum" sz="quarter" idx="12"/>
          </p:nvPr>
        </p:nvSpPr>
        <p:spPr/>
        <p:txBody>
          <a:bodyPr/>
          <a:lstStyle>
            <a:lvl1pPr>
              <a:defRPr/>
            </a:lvl1pPr>
          </a:lstStyle>
          <a:p>
            <a:fld id="{A9763BEF-CACD-47AB-8F8D-D6DAA6340180}" type="slidenum">
              <a:rPr lang="en-US" altLang="en-US"/>
              <a:pPr/>
              <a:t>‹#›</a:t>
            </a:fld>
            <a:endParaRPr lang="en-US" altLang="en-US"/>
          </a:p>
        </p:txBody>
      </p:sp>
    </p:spTree>
    <p:extLst>
      <p:ext uri="{BB962C8B-B14F-4D97-AF65-F5344CB8AC3E}">
        <p14:creationId xmlns:p14="http://schemas.microsoft.com/office/powerpoint/2010/main" val="2812261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9DB549-3A74-41B7-BDBB-3034B5E1591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BFC748D-39FE-428E-BAD8-A66139BFE7F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246D0B8-B54E-4FB6-825A-9F6DD6C9409F}"/>
              </a:ext>
            </a:extLst>
          </p:cNvPr>
          <p:cNvSpPr>
            <a:spLocks noGrp="1"/>
          </p:cNvSpPr>
          <p:nvPr>
            <p:ph type="sldNum" sz="quarter" idx="12"/>
          </p:nvPr>
        </p:nvSpPr>
        <p:spPr/>
        <p:txBody>
          <a:bodyPr/>
          <a:lstStyle>
            <a:lvl1pPr>
              <a:defRPr/>
            </a:lvl1pPr>
          </a:lstStyle>
          <a:p>
            <a:fld id="{7799DF6F-37C1-4571-AAE9-26783E810AC8}" type="slidenum">
              <a:rPr lang="en-US" altLang="en-US"/>
              <a:pPr/>
              <a:t>‹#›</a:t>
            </a:fld>
            <a:endParaRPr lang="en-US" altLang="en-US"/>
          </a:p>
        </p:txBody>
      </p:sp>
    </p:spTree>
    <p:extLst>
      <p:ext uri="{BB962C8B-B14F-4D97-AF65-F5344CB8AC3E}">
        <p14:creationId xmlns:p14="http://schemas.microsoft.com/office/powerpoint/2010/main" val="950879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C201F-362D-4039-978D-5AD7D5DFBF49}"/>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897173DD-B3E1-4E0F-B0B2-F143DFD69CFB}"/>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2CFAF8-6136-4EEA-BDC8-BB6B4AC0C56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6F7CBB55-CCEB-4BA0-AFF5-3BFB5E426BE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D947438-9F8A-4979-BAD7-157B3E5511A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E89E774-44C8-4908-A214-D1B509E5B2EA}"/>
              </a:ext>
            </a:extLst>
          </p:cNvPr>
          <p:cNvSpPr>
            <a:spLocks noGrp="1"/>
          </p:cNvSpPr>
          <p:nvPr>
            <p:ph type="sldNum" sz="quarter" idx="12"/>
          </p:nvPr>
        </p:nvSpPr>
        <p:spPr/>
        <p:txBody>
          <a:bodyPr/>
          <a:lstStyle>
            <a:lvl1pPr>
              <a:defRPr/>
            </a:lvl1pPr>
          </a:lstStyle>
          <a:p>
            <a:fld id="{A76F170D-0058-4F36-95A8-C6A9B480C040}" type="slidenum">
              <a:rPr lang="en-US" altLang="en-US"/>
              <a:pPr/>
              <a:t>‹#›</a:t>
            </a:fld>
            <a:endParaRPr lang="en-US" altLang="en-US"/>
          </a:p>
        </p:txBody>
      </p:sp>
    </p:spTree>
    <p:extLst>
      <p:ext uri="{BB962C8B-B14F-4D97-AF65-F5344CB8AC3E}">
        <p14:creationId xmlns:p14="http://schemas.microsoft.com/office/powerpoint/2010/main" val="589386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2D3687-E50A-42A1-84C0-C6D0E51FFC8C}"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2433198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8C2D7-F0EE-484E-B113-B5C0BAC9A74E}"/>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D0808999-80BF-4534-8126-CE2AC1D6B1F2}"/>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B53118C3-1E6B-4C59-96F5-D370DA9AED85}"/>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538234F1-EAEF-41C2-9522-B713C550CAF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4C4F0B3-FCBA-40D4-8400-B32284ADE94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C1EB198-3C03-45DC-BCF6-FED8188AD294}"/>
              </a:ext>
            </a:extLst>
          </p:cNvPr>
          <p:cNvSpPr>
            <a:spLocks noGrp="1"/>
          </p:cNvSpPr>
          <p:nvPr>
            <p:ph type="sldNum" sz="quarter" idx="12"/>
          </p:nvPr>
        </p:nvSpPr>
        <p:spPr/>
        <p:txBody>
          <a:bodyPr/>
          <a:lstStyle>
            <a:lvl1pPr>
              <a:defRPr/>
            </a:lvl1pPr>
          </a:lstStyle>
          <a:p>
            <a:fld id="{B30D42FF-40E2-4A52-9BF0-6AC7285235A1}" type="slidenum">
              <a:rPr lang="en-US" altLang="en-US"/>
              <a:pPr/>
              <a:t>‹#›</a:t>
            </a:fld>
            <a:endParaRPr lang="en-US" altLang="en-US"/>
          </a:p>
        </p:txBody>
      </p:sp>
    </p:spTree>
    <p:extLst>
      <p:ext uri="{BB962C8B-B14F-4D97-AF65-F5344CB8AC3E}">
        <p14:creationId xmlns:p14="http://schemas.microsoft.com/office/powerpoint/2010/main" val="2969554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C2528-9E4C-44A5-BBDC-FBDD18DB18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4D2491-7760-4319-950E-D9332E6860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D05EF-1445-42FF-AB0D-6291E4A0941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0016681-547F-4237-89C0-BCD1284C553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BAFC394-F52A-4A93-ABE8-9C0D89228D02}"/>
              </a:ext>
            </a:extLst>
          </p:cNvPr>
          <p:cNvSpPr>
            <a:spLocks noGrp="1"/>
          </p:cNvSpPr>
          <p:nvPr>
            <p:ph type="sldNum" sz="quarter" idx="12"/>
          </p:nvPr>
        </p:nvSpPr>
        <p:spPr/>
        <p:txBody>
          <a:bodyPr/>
          <a:lstStyle>
            <a:lvl1pPr>
              <a:defRPr/>
            </a:lvl1pPr>
          </a:lstStyle>
          <a:p>
            <a:fld id="{E4A2DB6C-8F71-44FB-A9C8-9122CEB5ACA7}" type="slidenum">
              <a:rPr lang="en-US" altLang="en-US"/>
              <a:pPr/>
              <a:t>‹#›</a:t>
            </a:fld>
            <a:endParaRPr lang="en-US" altLang="en-US"/>
          </a:p>
        </p:txBody>
      </p:sp>
    </p:spTree>
    <p:extLst>
      <p:ext uri="{BB962C8B-B14F-4D97-AF65-F5344CB8AC3E}">
        <p14:creationId xmlns:p14="http://schemas.microsoft.com/office/powerpoint/2010/main" val="2329914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B1778B-551F-425A-97EB-BB4511674546}"/>
              </a:ext>
            </a:extLst>
          </p:cNvPr>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57F096-3D1A-4E8D-8F23-828F5BC260F0}"/>
              </a:ext>
            </a:extLst>
          </p:cNvPr>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0441C-31D8-4F66-B595-ABBC2F6A695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68BED64-F47A-40A5-9088-12FAE60827A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518AF1-066D-4954-ACB8-48BC980BA691}"/>
              </a:ext>
            </a:extLst>
          </p:cNvPr>
          <p:cNvSpPr>
            <a:spLocks noGrp="1"/>
          </p:cNvSpPr>
          <p:nvPr>
            <p:ph type="sldNum" sz="quarter" idx="12"/>
          </p:nvPr>
        </p:nvSpPr>
        <p:spPr/>
        <p:txBody>
          <a:bodyPr/>
          <a:lstStyle>
            <a:lvl1pPr>
              <a:defRPr/>
            </a:lvl1pPr>
          </a:lstStyle>
          <a:p>
            <a:fld id="{9E2F2AB2-A8BD-4D24-960F-55A2A583296E}" type="slidenum">
              <a:rPr lang="en-US" altLang="en-US"/>
              <a:pPr/>
              <a:t>‹#›</a:t>
            </a:fld>
            <a:endParaRPr lang="en-US" altLang="en-US"/>
          </a:p>
        </p:txBody>
      </p:sp>
    </p:spTree>
    <p:extLst>
      <p:ext uri="{BB962C8B-B14F-4D97-AF65-F5344CB8AC3E}">
        <p14:creationId xmlns:p14="http://schemas.microsoft.com/office/powerpoint/2010/main" val="771634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3DE2F-B178-4255-9ED9-AF0A89D623F5}"/>
              </a:ext>
            </a:extLst>
          </p:cNvPr>
          <p:cNvSpPr>
            <a:spLocks noGrp="1"/>
          </p:cNvSpPr>
          <p:nvPr>
            <p:ph type="ctrTitle"/>
          </p:nvPr>
        </p:nvSpPr>
        <p:spPr>
          <a:xfrm>
            <a:off x="1143000" y="1122908"/>
            <a:ext cx="6858000" cy="2387576"/>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C35D1B38-CA01-481D-9204-4A93191EED5F}"/>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EDE0FDD7-06CF-48D0-A944-A730BE9E496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8CF988-6BB9-439B-80F5-82E56EB562F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83FF090-51E6-4533-827B-5E419AADED9E}"/>
              </a:ext>
            </a:extLst>
          </p:cNvPr>
          <p:cNvSpPr>
            <a:spLocks noGrp="1"/>
          </p:cNvSpPr>
          <p:nvPr>
            <p:ph type="sldNum" sz="quarter" idx="12"/>
          </p:nvPr>
        </p:nvSpPr>
        <p:spPr/>
        <p:txBody>
          <a:bodyPr/>
          <a:lstStyle>
            <a:lvl1pPr>
              <a:defRPr/>
            </a:lvl1pPr>
          </a:lstStyle>
          <a:p>
            <a:fld id="{EE9809C3-8833-4B84-BDBB-5766700A58CA}" type="slidenum">
              <a:rPr lang="en-US" altLang="en-US"/>
              <a:pPr/>
              <a:t>‹#›</a:t>
            </a:fld>
            <a:endParaRPr lang="en-US" altLang="en-US"/>
          </a:p>
        </p:txBody>
      </p:sp>
    </p:spTree>
    <p:extLst>
      <p:ext uri="{BB962C8B-B14F-4D97-AF65-F5344CB8AC3E}">
        <p14:creationId xmlns:p14="http://schemas.microsoft.com/office/powerpoint/2010/main" val="291236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90364-1526-4EC3-BC48-A4C6257B4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30D16E-E487-4D2B-B22D-1259265BA3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55B0F-9D77-401D-8610-200BDC59D1B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B21251-8323-419F-AA8E-B725BE7B93E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FEB23AA-CBFC-452A-809F-CE3C6D9E3B7F}"/>
              </a:ext>
            </a:extLst>
          </p:cNvPr>
          <p:cNvSpPr>
            <a:spLocks noGrp="1"/>
          </p:cNvSpPr>
          <p:nvPr>
            <p:ph type="sldNum" sz="quarter" idx="12"/>
          </p:nvPr>
        </p:nvSpPr>
        <p:spPr/>
        <p:txBody>
          <a:bodyPr/>
          <a:lstStyle>
            <a:lvl1pPr>
              <a:defRPr/>
            </a:lvl1pPr>
          </a:lstStyle>
          <a:p>
            <a:fld id="{3A23B4E4-B2F1-48A4-9F57-06A8C3B594FB}" type="slidenum">
              <a:rPr lang="en-US" altLang="en-US"/>
              <a:pPr/>
              <a:t>‹#›</a:t>
            </a:fld>
            <a:endParaRPr lang="en-US" altLang="en-US"/>
          </a:p>
        </p:txBody>
      </p:sp>
    </p:spTree>
    <p:extLst>
      <p:ext uri="{BB962C8B-B14F-4D97-AF65-F5344CB8AC3E}">
        <p14:creationId xmlns:p14="http://schemas.microsoft.com/office/powerpoint/2010/main" val="2032214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D6F59-8790-4A6C-BDA5-798EAB70A752}"/>
              </a:ext>
            </a:extLst>
          </p:cNvPr>
          <p:cNvSpPr>
            <a:spLocks noGrp="1"/>
          </p:cNvSpPr>
          <p:nvPr>
            <p:ph type="title"/>
          </p:nvPr>
        </p:nvSpPr>
        <p:spPr>
          <a:xfrm>
            <a:off x="623963" y="1710036"/>
            <a:ext cx="7887146" cy="285191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1D3EB878-252A-46B1-88B5-1401A315BDE6}"/>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77B6CE21-4AFE-4D56-B746-B6A3671B5AA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262E0EC-B212-4BC9-B9BD-CFB9B0B3D6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ED998EB-2DFB-40C5-87FF-649E6983E57C}"/>
              </a:ext>
            </a:extLst>
          </p:cNvPr>
          <p:cNvSpPr>
            <a:spLocks noGrp="1"/>
          </p:cNvSpPr>
          <p:nvPr>
            <p:ph type="sldNum" sz="quarter" idx="12"/>
          </p:nvPr>
        </p:nvSpPr>
        <p:spPr/>
        <p:txBody>
          <a:bodyPr/>
          <a:lstStyle>
            <a:lvl1pPr>
              <a:defRPr/>
            </a:lvl1pPr>
          </a:lstStyle>
          <a:p>
            <a:fld id="{A34EC1F5-6553-4EEC-9FF3-60EF4CA59CF5}" type="slidenum">
              <a:rPr lang="en-US" altLang="en-US"/>
              <a:pPr/>
              <a:t>‹#›</a:t>
            </a:fld>
            <a:endParaRPr lang="en-US" altLang="en-US"/>
          </a:p>
        </p:txBody>
      </p:sp>
    </p:spTree>
    <p:extLst>
      <p:ext uri="{BB962C8B-B14F-4D97-AF65-F5344CB8AC3E}">
        <p14:creationId xmlns:p14="http://schemas.microsoft.com/office/powerpoint/2010/main" val="302915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EA99C-0316-41B4-8C56-D9C28422D2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CD213E-8D58-4A6C-8275-92D537764245}"/>
              </a:ext>
            </a:extLst>
          </p:cNvPr>
          <p:cNvSpPr>
            <a:spLocks noGrp="1"/>
          </p:cNvSpPr>
          <p:nvPr>
            <p:ph sz="half" idx="1"/>
          </p:nvPr>
        </p:nvSpPr>
        <p:spPr>
          <a:xfrm>
            <a:off x="321469"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3868CB-36C5-4C57-B4D7-F5E462DA1C6F}"/>
              </a:ext>
            </a:extLst>
          </p:cNvPr>
          <p:cNvSpPr>
            <a:spLocks noGrp="1"/>
          </p:cNvSpPr>
          <p:nvPr>
            <p:ph sz="half" idx="2"/>
          </p:nvPr>
        </p:nvSpPr>
        <p:spPr>
          <a:xfrm>
            <a:off x="3268265"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92B585-CAD3-4EAB-9F29-F2B41C212AC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E1CF3FC-6C3E-4DA8-A4E0-64EF3FE5FC9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AD504B2-D38B-4A78-B747-ECAD17DC93EF}"/>
              </a:ext>
            </a:extLst>
          </p:cNvPr>
          <p:cNvSpPr>
            <a:spLocks noGrp="1"/>
          </p:cNvSpPr>
          <p:nvPr>
            <p:ph type="sldNum" sz="quarter" idx="12"/>
          </p:nvPr>
        </p:nvSpPr>
        <p:spPr/>
        <p:txBody>
          <a:bodyPr/>
          <a:lstStyle>
            <a:lvl1pPr>
              <a:defRPr/>
            </a:lvl1pPr>
          </a:lstStyle>
          <a:p>
            <a:fld id="{2C6176E9-A65E-405B-B33A-379DDBFB3202}" type="slidenum">
              <a:rPr lang="en-US" altLang="en-US"/>
              <a:pPr/>
              <a:t>‹#›</a:t>
            </a:fld>
            <a:endParaRPr lang="en-US" altLang="en-US"/>
          </a:p>
        </p:txBody>
      </p:sp>
    </p:spTree>
    <p:extLst>
      <p:ext uri="{BB962C8B-B14F-4D97-AF65-F5344CB8AC3E}">
        <p14:creationId xmlns:p14="http://schemas.microsoft.com/office/powerpoint/2010/main" val="112354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A18FD-999A-4F7A-A7F9-1A3D5DC0ECF1}"/>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EB6CE8-90E2-4EE5-B4F4-C378DA3B9BF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C6454E69-3013-420A-8520-EA8FF6F48AC3}"/>
              </a:ext>
            </a:extLst>
          </p:cNvPr>
          <p:cNvSpPr>
            <a:spLocks noGrp="1"/>
          </p:cNvSpPr>
          <p:nvPr>
            <p:ph sz="half" idx="2"/>
          </p:nvPr>
        </p:nvSpPr>
        <p:spPr>
          <a:xfrm>
            <a:off x="629543" y="2504777"/>
            <a:ext cx="3868787"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7400DD-F740-46F0-ABA8-1EB355D4AE90}"/>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3CD8380D-02C8-4411-9304-84AF70BC9BE6}"/>
              </a:ext>
            </a:extLst>
          </p:cNvPr>
          <p:cNvSpPr>
            <a:spLocks noGrp="1"/>
          </p:cNvSpPr>
          <p:nvPr>
            <p:ph sz="quarter" idx="4"/>
          </p:nvPr>
        </p:nvSpPr>
        <p:spPr>
          <a:xfrm>
            <a:off x="4628927" y="2504777"/>
            <a:ext cx="3887762"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CD6905-45D9-455F-BAD1-E5B8C908C76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BD880F5-1B65-4E12-BA1A-850A3AE2587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801075C-0564-4033-83C8-9C5D0C23F5AD}"/>
              </a:ext>
            </a:extLst>
          </p:cNvPr>
          <p:cNvSpPr>
            <a:spLocks noGrp="1"/>
          </p:cNvSpPr>
          <p:nvPr>
            <p:ph type="sldNum" sz="quarter" idx="12"/>
          </p:nvPr>
        </p:nvSpPr>
        <p:spPr/>
        <p:txBody>
          <a:bodyPr/>
          <a:lstStyle>
            <a:lvl1pPr>
              <a:defRPr/>
            </a:lvl1pPr>
          </a:lstStyle>
          <a:p>
            <a:fld id="{97DBE395-2B84-4193-94B7-AB7FD096DA91}" type="slidenum">
              <a:rPr lang="en-US" altLang="en-US"/>
              <a:pPr/>
              <a:t>‹#›</a:t>
            </a:fld>
            <a:endParaRPr lang="en-US" altLang="en-US"/>
          </a:p>
        </p:txBody>
      </p:sp>
    </p:spTree>
    <p:extLst>
      <p:ext uri="{BB962C8B-B14F-4D97-AF65-F5344CB8AC3E}">
        <p14:creationId xmlns:p14="http://schemas.microsoft.com/office/powerpoint/2010/main" val="4272113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27CDC-A18B-4093-90A5-AB91A91ACB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52D35A-5EF5-45CF-B455-CA20CECA78C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48EEDB5-3C20-443B-9F54-5F479500926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9EE3314-10D3-4EE5-9AE9-40EE739855AF}"/>
              </a:ext>
            </a:extLst>
          </p:cNvPr>
          <p:cNvSpPr>
            <a:spLocks noGrp="1"/>
          </p:cNvSpPr>
          <p:nvPr>
            <p:ph type="sldNum" sz="quarter" idx="12"/>
          </p:nvPr>
        </p:nvSpPr>
        <p:spPr/>
        <p:txBody>
          <a:bodyPr/>
          <a:lstStyle>
            <a:lvl1pPr>
              <a:defRPr/>
            </a:lvl1pPr>
          </a:lstStyle>
          <a:p>
            <a:fld id="{3797552E-C9AD-44C4-8E84-33893A71665F}" type="slidenum">
              <a:rPr lang="en-US" altLang="en-US"/>
              <a:pPr/>
              <a:t>‹#›</a:t>
            </a:fld>
            <a:endParaRPr lang="en-US" altLang="en-US"/>
          </a:p>
        </p:txBody>
      </p:sp>
    </p:spTree>
    <p:extLst>
      <p:ext uri="{BB962C8B-B14F-4D97-AF65-F5344CB8AC3E}">
        <p14:creationId xmlns:p14="http://schemas.microsoft.com/office/powerpoint/2010/main" val="3168631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F1C6FE-B11F-48B4-85C4-6102D7CD885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3B4C20D-A75E-4ED0-AC84-FB5257E79F1C}"/>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B988B5D-4760-4EB6-BA1F-C89EC18AED12}"/>
              </a:ext>
            </a:extLst>
          </p:cNvPr>
          <p:cNvSpPr>
            <a:spLocks noGrp="1"/>
          </p:cNvSpPr>
          <p:nvPr>
            <p:ph type="sldNum" sz="quarter" idx="12"/>
          </p:nvPr>
        </p:nvSpPr>
        <p:spPr/>
        <p:txBody>
          <a:bodyPr/>
          <a:lstStyle>
            <a:lvl1pPr>
              <a:defRPr/>
            </a:lvl1pPr>
          </a:lstStyle>
          <a:p>
            <a:fld id="{8D73EF02-6023-41E4-A7CB-B5D28FCF5F19}" type="slidenum">
              <a:rPr lang="en-US" altLang="en-US"/>
              <a:pPr/>
              <a:t>‹#›</a:t>
            </a:fld>
            <a:endParaRPr lang="en-US" altLang="en-US"/>
          </a:p>
        </p:txBody>
      </p:sp>
    </p:spTree>
    <p:extLst>
      <p:ext uri="{BB962C8B-B14F-4D97-AF65-F5344CB8AC3E}">
        <p14:creationId xmlns:p14="http://schemas.microsoft.com/office/powerpoint/2010/main" val="213749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2D3687-E50A-42A1-84C0-C6D0E51FFC8C}"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10238371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CE200-ADA2-41DC-A71D-15E811816F6B}"/>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A6B282E1-186A-46F2-9881-70DC478CD11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517626-CEA1-4389-B9AE-0C88922111A1}"/>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7E6D8754-094C-4425-8387-AAAE7C02B9A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7C79C07-9900-4156-9131-A40116FECA0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D1543A4-0C62-4C55-8060-ED7ED46310BD}"/>
              </a:ext>
            </a:extLst>
          </p:cNvPr>
          <p:cNvSpPr>
            <a:spLocks noGrp="1"/>
          </p:cNvSpPr>
          <p:nvPr>
            <p:ph type="sldNum" sz="quarter" idx="12"/>
          </p:nvPr>
        </p:nvSpPr>
        <p:spPr/>
        <p:txBody>
          <a:bodyPr/>
          <a:lstStyle>
            <a:lvl1pPr>
              <a:defRPr/>
            </a:lvl1pPr>
          </a:lstStyle>
          <a:p>
            <a:fld id="{3D4D9D55-3B0A-4465-BFE4-1BE2C6DC3FA1}" type="slidenum">
              <a:rPr lang="en-US" altLang="en-US"/>
              <a:pPr/>
              <a:t>‹#›</a:t>
            </a:fld>
            <a:endParaRPr lang="en-US" altLang="en-US"/>
          </a:p>
        </p:txBody>
      </p:sp>
    </p:spTree>
    <p:extLst>
      <p:ext uri="{BB962C8B-B14F-4D97-AF65-F5344CB8AC3E}">
        <p14:creationId xmlns:p14="http://schemas.microsoft.com/office/powerpoint/2010/main" val="2970705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A5B1-E058-4EC4-AD63-BC373ABF54D8}"/>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87459B42-F0DC-471A-B306-8FD18FCF167F}"/>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F1FBC28D-7B3D-4757-8BD3-5E427EF09FFE}"/>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BAE713C6-FCC8-4015-B96D-EAF141E7CC6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27643F5-F6D1-4A52-8231-C8EB488889E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F89565D-B0CF-4DA6-AEC8-0DBF0A9C23A3}"/>
              </a:ext>
            </a:extLst>
          </p:cNvPr>
          <p:cNvSpPr>
            <a:spLocks noGrp="1"/>
          </p:cNvSpPr>
          <p:nvPr>
            <p:ph type="sldNum" sz="quarter" idx="12"/>
          </p:nvPr>
        </p:nvSpPr>
        <p:spPr/>
        <p:txBody>
          <a:bodyPr/>
          <a:lstStyle>
            <a:lvl1pPr>
              <a:defRPr/>
            </a:lvl1pPr>
          </a:lstStyle>
          <a:p>
            <a:fld id="{DFCB3BEA-2A35-4743-B695-6189BF80EC2D}" type="slidenum">
              <a:rPr lang="en-US" altLang="en-US"/>
              <a:pPr/>
              <a:t>‹#›</a:t>
            </a:fld>
            <a:endParaRPr lang="en-US" altLang="en-US"/>
          </a:p>
        </p:txBody>
      </p:sp>
    </p:spTree>
    <p:extLst>
      <p:ext uri="{BB962C8B-B14F-4D97-AF65-F5344CB8AC3E}">
        <p14:creationId xmlns:p14="http://schemas.microsoft.com/office/powerpoint/2010/main" val="1070790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189C5-B459-440D-9193-E556A799DF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067762-DAB1-4C49-86E5-097A7CE869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BB21DD-CAE0-449D-8BD2-C7F9BC1D26A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C1ACEFD-E021-4C01-9000-0A6C9BFDFF2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02D3999-22E7-48E3-9BB6-453A6C096333}"/>
              </a:ext>
            </a:extLst>
          </p:cNvPr>
          <p:cNvSpPr>
            <a:spLocks noGrp="1"/>
          </p:cNvSpPr>
          <p:nvPr>
            <p:ph type="sldNum" sz="quarter" idx="12"/>
          </p:nvPr>
        </p:nvSpPr>
        <p:spPr/>
        <p:txBody>
          <a:bodyPr/>
          <a:lstStyle>
            <a:lvl1pPr>
              <a:defRPr/>
            </a:lvl1pPr>
          </a:lstStyle>
          <a:p>
            <a:fld id="{B0D1CED4-BE9E-400F-96F0-C46DF35DBBF0}" type="slidenum">
              <a:rPr lang="en-US" altLang="en-US"/>
              <a:pPr/>
              <a:t>‹#›</a:t>
            </a:fld>
            <a:endParaRPr lang="en-US" altLang="en-US"/>
          </a:p>
        </p:txBody>
      </p:sp>
    </p:spTree>
    <p:extLst>
      <p:ext uri="{BB962C8B-B14F-4D97-AF65-F5344CB8AC3E}">
        <p14:creationId xmlns:p14="http://schemas.microsoft.com/office/powerpoint/2010/main" val="3596739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8C223C-F199-45F2-A3E0-46B530256435}"/>
              </a:ext>
            </a:extLst>
          </p:cNvPr>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79847D-C537-44B5-B81C-E1C37B36F8A4}"/>
              </a:ext>
            </a:extLst>
          </p:cNvPr>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18E61-3CFB-4780-A888-65CD5DBE581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00A07B6-AF14-4593-8FB0-77AC60429E6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5BE6310-CF67-44AA-BD4F-88A1D40AC8E1}"/>
              </a:ext>
            </a:extLst>
          </p:cNvPr>
          <p:cNvSpPr>
            <a:spLocks noGrp="1"/>
          </p:cNvSpPr>
          <p:nvPr>
            <p:ph type="sldNum" sz="quarter" idx="12"/>
          </p:nvPr>
        </p:nvSpPr>
        <p:spPr/>
        <p:txBody>
          <a:bodyPr/>
          <a:lstStyle>
            <a:lvl1pPr>
              <a:defRPr/>
            </a:lvl1pPr>
          </a:lstStyle>
          <a:p>
            <a:fld id="{7D1BCB82-7C3E-4B8D-B9C1-378FD5529CD6}" type="slidenum">
              <a:rPr lang="en-US" altLang="en-US"/>
              <a:pPr/>
              <a:t>‹#›</a:t>
            </a:fld>
            <a:endParaRPr lang="en-US" altLang="en-US"/>
          </a:p>
        </p:txBody>
      </p:sp>
    </p:spTree>
    <p:extLst>
      <p:ext uri="{BB962C8B-B14F-4D97-AF65-F5344CB8AC3E}">
        <p14:creationId xmlns:p14="http://schemas.microsoft.com/office/powerpoint/2010/main" val="1337645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77" indent="0" algn="ctr">
              <a:buNone/>
              <a:defRPr sz="2000"/>
            </a:lvl2pPr>
            <a:lvl3pPr marL="914353" indent="0" algn="ctr">
              <a:buNone/>
              <a:defRPr sz="1800"/>
            </a:lvl3pPr>
            <a:lvl4pPr marL="1371530" indent="0" algn="ctr">
              <a:buNone/>
              <a:defRPr sz="1600"/>
            </a:lvl4pPr>
            <a:lvl5pPr marL="1828706" indent="0" algn="ctr">
              <a:buNone/>
              <a:defRPr sz="1600"/>
            </a:lvl5pPr>
            <a:lvl6pPr marL="2285883" indent="0" algn="ctr">
              <a:buNone/>
              <a:defRPr sz="1600"/>
            </a:lvl6pPr>
            <a:lvl7pPr marL="2743060" indent="0" algn="ctr">
              <a:buNone/>
              <a:defRPr sz="1600"/>
            </a:lvl7pPr>
            <a:lvl8pPr marL="3200236" indent="0" algn="ctr">
              <a:buNone/>
              <a:defRPr sz="1600"/>
            </a:lvl8pPr>
            <a:lvl9pPr marL="365741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72A93E1-5B9A-40AB-AC69-B59788561EDE}"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2954462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A93E1-5B9A-40AB-AC69-B59788561EDE}"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461252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77" indent="0">
              <a:buNone/>
              <a:defRPr sz="2000">
                <a:solidFill>
                  <a:schemeClr val="tx1">
                    <a:tint val="75000"/>
                  </a:schemeClr>
                </a:solidFill>
              </a:defRPr>
            </a:lvl2pPr>
            <a:lvl3pPr marL="914353" indent="0">
              <a:buNone/>
              <a:defRPr sz="1800">
                <a:solidFill>
                  <a:schemeClr val="tx1">
                    <a:tint val="75000"/>
                  </a:schemeClr>
                </a:solidFill>
              </a:defRPr>
            </a:lvl3pPr>
            <a:lvl4pPr marL="1371530" indent="0">
              <a:buNone/>
              <a:defRPr sz="1600">
                <a:solidFill>
                  <a:schemeClr val="tx1">
                    <a:tint val="75000"/>
                  </a:schemeClr>
                </a:solidFill>
              </a:defRPr>
            </a:lvl4pPr>
            <a:lvl5pPr marL="1828706" indent="0">
              <a:buNone/>
              <a:defRPr sz="1600">
                <a:solidFill>
                  <a:schemeClr val="tx1">
                    <a:tint val="75000"/>
                  </a:schemeClr>
                </a:solidFill>
              </a:defRPr>
            </a:lvl5pPr>
            <a:lvl6pPr marL="2285883" indent="0">
              <a:buNone/>
              <a:defRPr sz="1600">
                <a:solidFill>
                  <a:schemeClr val="tx1">
                    <a:tint val="75000"/>
                  </a:schemeClr>
                </a:solidFill>
              </a:defRPr>
            </a:lvl6pPr>
            <a:lvl7pPr marL="2743060" indent="0">
              <a:buNone/>
              <a:defRPr sz="1600">
                <a:solidFill>
                  <a:schemeClr val="tx1">
                    <a:tint val="75000"/>
                  </a:schemeClr>
                </a:solidFill>
              </a:defRPr>
            </a:lvl7pPr>
            <a:lvl8pPr marL="3200236" indent="0">
              <a:buNone/>
              <a:defRPr sz="1600">
                <a:solidFill>
                  <a:schemeClr val="tx1">
                    <a:tint val="75000"/>
                  </a:schemeClr>
                </a:solidFill>
              </a:defRPr>
            </a:lvl8pPr>
            <a:lvl9pPr marL="365741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A93E1-5B9A-40AB-AC69-B59788561EDE}"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1081756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A93E1-5B9A-40AB-AC69-B59788561EDE}" type="datetimeFigureOut">
              <a:rPr lang="en-US" smtClean="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2632128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A93E1-5B9A-40AB-AC69-B59788561EDE}" type="datetimeFigureOut">
              <a:rPr lang="en-US" smtClean="0"/>
              <a:t>3/17/2021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636719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A93E1-5B9A-40AB-AC69-B59788561EDE}" type="datetimeFigureOut">
              <a:rPr lang="en-US" smtClean="0"/>
              <a:t>3/17/2021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1298244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2D3687-E50A-42A1-84C0-C6D0E51FFC8C}" type="datetimeFigureOut">
              <a:rPr lang="en-US" smtClean="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8516167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A93E1-5B9A-40AB-AC69-B59788561EDE}" type="datetimeFigureOut">
              <a:rPr lang="en-US" smtClean="0"/>
              <a:t>3/17/2021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34250440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2A93E1-5B9A-40AB-AC69-B59788561EDE}" type="datetimeFigureOut">
              <a:rPr lang="en-US" smtClean="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3901453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2A93E1-5B9A-40AB-AC69-B59788561EDE}" type="datetimeFigureOut">
              <a:rPr lang="en-US" smtClean="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1572697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A93E1-5B9A-40AB-AC69-B59788561EDE}"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1021976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A93E1-5B9A-40AB-AC69-B59788561EDE}" type="datetimeFigureOut">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1A41B-4C50-447B-A1D3-2308E3D76AFC}" type="slidenum">
              <a:rPr lang="en-US" smtClean="0"/>
              <a:t>‹#›</a:t>
            </a:fld>
            <a:endParaRPr lang="en-US"/>
          </a:p>
        </p:txBody>
      </p:sp>
    </p:spTree>
    <p:extLst>
      <p:ext uri="{BB962C8B-B14F-4D97-AF65-F5344CB8AC3E}">
        <p14:creationId xmlns:p14="http://schemas.microsoft.com/office/powerpoint/2010/main" val="39354971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2EC1FAD-D935-47F2-A381-C3BA2FD84241}"/>
              </a:ext>
            </a:extLst>
          </p:cNvPr>
          <p:cNvSpPr>
            <a:spLocks noGrp="1"/>
          </p:cNvSpPr>
          <p:nvPr>
            <p:ph type="dt" sz="half" idx="10"/>
          </p:nvPr>
        </p:nvSpPr>
        <p:spPr/>
        <p:txBody>
          <a:bodyPr/>
          <a:lstStyle>
            <a:lvl1pPr>
              <a:defRPr/>
            </a:lvl1pPr>
          </a:lstStyle>
          <a:p>
            <a:fld id="{AE4573DA-1844-4B88-BF72-3939493AAC0E}" type="datetimeFigureOut">
              <a:rPr lang="en-US" altLang="en-US"/>
              <a:pPr/>
              <a:t>3/17/2021</a:t>
            </a:fld>
            <a:endParaRPr lang="en-US" altLang="en-US"/>
          </a:p>
        </p:txBody>
      </p:sp>
      <p:sp>
        <p:nvSpPr>
          <p:cNvPr id="5" name="Footer Placeholder 4">
            <a:extLst>
              <a:ext uri="{FF2B5EF4-FFF2-40B4-BE49-F238E27FC236}">
                <a16:creationId xmlns:a16="http://schemas.microsoft.com/office/drawing/2014/main" id="{5BED2620-66A1-4229-8192-9DD4844A05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4DF88A-0A5C-4839-A28F-95843C50DB59}"/>
              </a:ext>
            </a:extLst>
          </p:cNvPr>
          <p:cNvSpPr>
            <a:spLocks noGrp="1"/>
          </p:cNvSpPr>
          <p:nvPr>
            <p:ph type="sldNum" sz="quarter" idx="12"/>
          </p:nvPr>
        </p:nvSpPr>
        <p:spPr/>
        <p:txBody>
          <a:bodyPr/>
          <a:lstStyle>
            <a:lvl1pPr>
              <a:defRPr/>
            </a:lvl1pPr>
          </a:lstStyle>
          <a:p>
            <a:fld id="{ADA13337-175F-4B74-81CE-AB3464D276F3}" type="slidenum">
              <a:rPr lang="en-US" altLang="en-US"/>
              <a:pPr/>
              <a:t>‹#›</a:t>
            </a:fld>
            <a:endParaRPr lang="en-US" altLang="en-US"/>
          </a:p>
        </p:txBody>
      </p:sp>
    </p:spTree>
    <p:extLst>
      <p:ext uri="{BB962C8B-B14F-4D97-AF65-F5344CB8AC3E}">
        <p14:creationId xmlns:p14="http://schemas.microsoft.com/office/powerpoint/2010/main" val="37099292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84BBF71-4B13-41D4-9752-9C2D62F49CF3}"/>
              </a:ext>
            </a:extLst>
          </p:cNvPr>
          <p:cNvSpPr>
            <a:spLocks noGrp="1"/>
          </p:cNvSpPr>
          <p:nvPr>
            <p:ph type="dt" sz="half" idx="10"/>
          </p:nvPr>
        </p:nvSpPr>
        <p:spPr/>
        <p:txBody>
          <a:bodyPr/>
          <a:lstStyle>
            <a:lvl1pPr>
              <a:defRPr/>
            </a:lvl1pPr>
          </a:lstStyle>
          <a:p>
            <a:fld id="{55A9CE68-CCF9-4581-AD0C-DDDBA15BA431}" type="datetimeFigureOut">
              <a:rPr lang="en-US" altLang="en-US"/>
              <a:pPr/>
              <a:t>3/17/2021</a:t>
            </a:fld>
            <a:endParaRPr lang="en-US" altLang="en-US"/>
          </a:p>
        </p:txBody>
      </p:sp>
      <p:sp>
        <p:nvSpPr>
          <p:cNvPr id="5" name="Footer Placeholder 4">
            <a:extLst>
              <a:ext uri="{FF2B5EF4-FFF2-40B4-BE49-F238E27FC236}">
                <a16:creationId xmlns:a16="http://schemas.microsoft.com/office/drawing/2014/main" id="{E00FD462-CA52-4936-9FA7-D6237820FE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D82043-4F71-4F9E-9049-6D96D5770E7B}"/>
              </a:ext>
            </a:extLst>
          </p:cNvPr>
          <p:cNvSpPr>
            <a:spLocks noGrp="1"/>
          </p:cNvSpPr>
          <p:nvPr>
            <p:ph type="sldNum" sz="quarter" idx="12"/>
          </p:nvPr>
        </p:nvSpPr>
        <p:spPr/>
        <p:txBody>
          <a:bodyPr/>
          <a:lstStyle>
            <a:lvl1pPr>
              <a:defRPr/>
            </a:lvl1pPr>
          </a:lstStyle>
          <a:p>
            <a:fld id="{764B5C69-34EE-477C-984D-87DEA5093965}" type="slidenum">
              <a:rPr lang="en-US" altLang="en-US"/>
              <a:pPr/>
              <a:t>‹#›</a:t>
            </a:fld>
            <a:endParaRPr lang="en-US" altLang="en-US"/>
          </a:p>
        </p:txBody>
      </p:sp>
    </p:spTree>
    <p:extLst>
      <p:ext uri="{BB962C8B-B14F-4D97-AF65-F5344CB8AC3E}">
        <p14:creationId xmlns:p14="http://schemas.microsoft.com/office/powerpoint/2010/main" val="2387412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6D560C2-F554-4EDE-B15C-0A43CD288FF6}"/>
              </a:ext>
            </a:extLst>
          </p:cNvPr>
          <p:cNvSpPr>
            <a:spLocks noGrp="1"/>
          </p:cNvSpPr>
          <p:nvPr>
            <p:ph type="dt" sz="half" idx="10"/>
          </p:nvPr>
        </p:nvSpPr>
        <p:spPr/>
        <p:txBody>
          <a:bodyPr/>
          <a:lstStyle>
            <a:lvl1pPr>
              <a:defRPr/>
            </a:lvl1pPr>
          </a:lstStyle>
          <a:p>
            <a:fld id="{DD0E1BBC-3E98-432F-B214-6072C400C57C}" type="datetimeFigureOut">
              <a:rPr lang="en-US" altLang="en-US"/>
              <a:pPr/>
              <a:t>3/17/2021</a:t>
            </a:fld>
            <a:endParaRPr lang="en-US" altLang="en-US"/>
          </a:p>
        </p:txBody>
      </p:sp>
      <p:sp>
        <p:nvSpPr>
          <p:cNvPr id="5" name="Footer Placeholder 4">
            <a:extLst>
              <a:ext uri="{FF2B5EF4-FFF2-40B4-BE49-F238E27FC236}">
                <a16:creationId xmlns:a16="http://schemas.microsoft.com/office/drawing/2014/main" id="{34827A2D-5CFC-4382-8CEA-A22398F122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190595-C591-47A3-81D1-8A3CD13D38CB}"/>
              </a:ext>
            </a:extLst>
          </p:cNvPr>
          <p:cNvSpPr>
            <a:spLocks noGrp="1"/>
          </p:cNvSpPr>
          <p:nvPr>
            <p:ph type="sldNum" sz="quarter" idx="12"/>
          </p:nvPr>
        </p:nvSpPr>
        <p:spPr/>
        <p:txBody>
          <a:bodyPr/>
          <a:lstStyle>
            <a:lvl1pPr>
              <a:defRPr/>
            </a:lvl1pPr>
          </a:lstStyle>
          <a:p>
            <a:fld id="{115AE459-5723-40F8-91DA-C84696E17208}" type="slidenum">
              <a:rPr lang="en-US" altLang="en-US"/>
              <a:pPr/>
              <a:t>‹#›</a:t>
            </a:fld>
            <a:endParaRPr lang="en-US" altLang="en-US"/>
          </a:p>
        </p:txBody>
      </p:sp>
    </p:spTree>
    <p:extLst>
      <p:ext uri="{BB962C8B-B14F-4D97-AF65-F5344CB8AC3E}">
        <p14:creationId xmlns:p14="http://schemas.microsoft.com/office/powerpoint/2010/main" val="5250892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B19122FC-E6B4-4AE5-812E-567E31F9A6BA}"/>
              </a:ext>
            </a:extLst>
          </p:cNvPr>
          <p:cNvSpPr>
            <a:spLocks noGrp="1"/>
          </p:cNvSpPr>
          <p:nvPr>
            <p:ph type="dt" sz="half" idx="10"/>
          </p:nvPr>
        </p:nvSpPr>
        <p:spPr/>
        <p:txBody>
          <a:bodyPr/>
          <a:lstStyle>
            <a:lvl1pPr>
              <a:defRPr/>
            </a:lvl1pPr>
          </a:lstStyle>
          <a:p>
            <a:fld id="{77EB3532-EE34-4179-8746-89B47F1A748F}" type="datetimeFigureOut">
              <a:rPr lang="en-US" altLang="en-US"/>
              <a:pPr/>
              <a:t>3/17/2021</a:t>
            </a:fld>
            <a:endParaRPr lang="en-US" altLang="en-US"/>
          </a:p>
        </p:txBody>
      </p:sp>
      <p:sp>
        <p:nvSpPr>
          <p:cNvPr id="6" name="Footer Placeholder 4">
            <a:extLst>
              <a:ext uri="{FF2B5EF4-FFF2-40B4-BE49-F238E27FC236}">
                <a16:creationId xmlns:a16="http://schemas.microsoft.com/office/drawing/2014/main" id="{39DB0CED-FE45-4B42-8FF5-B73AE31C0B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8DB27A-F020-44A9-BE0E-273152F25204}"/>
              </a:ext>
            </a:extLst>
          </p:cNvPr>
          <p:cNvSpPr>
            <a:spLocks noGrp="1"/>
          </p:cNvSpPr>
          <p:nvPr>
            <p:ph type="sldNum" sz="quarter" idx="12"/>
          </p:nvPr>
        </p:nvSpPr>
        <p:spPr/>
        <p:txBody>
          <a:bodyPr/>
          <a:lstStyle>
            <a:lvl1pPr>
              <a:defRPr/>
            </a:lvl1pPr>
          </a:lstStyle>
          <a:p>
            <a:fld id="{E4E02D0D-59A6-4889-B381-A7BBC710CA4C}" type="slidenum">
              <a:rPr lang="en-US" altLang="en-US"/>
              <a:pPr/>
              <a:t>‹#›</a:t>
            </a:fld>
            <a:endParaRPr lang="en-US" altLang="en-US"/>
          </a:p>
        </p:txBody>
      </p:sp>
    </p:spTree>
    <p:extLst>
      <p:ext uri="{BB962C8B-B14F-4D97-AF65-F5344CB8AC3E}">
        <p14:creationId xmlns:p14="http://schemas.microsoft.com/office/powerpoint/2010/main" val="3002004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867017DE-8C97-4955-B6BE-BBF2E664A000}"/>
              </a:ext>
            </a:extLst>
          </p:cNvPr>
          <p:cNvSpPr>
            <a:spLocks noGrp="1"/>
          </p:cNvSpPr>
          <p:nvPr>
            <p:ph type="dt" sz="half" idx="10"/>
          </p:nvPr>
        </p:nvSpPr>
        <p:spPr/>
        <p:txBody>
          <a:bodyPr/>
          <a:lstStyle>
            <a:lvl1pPr>
              <a:defRPr/>
            </a:lvl1pPr>
          </a:lstStyle>
          <a:p>
            <a:fld id="{33192DDB-9A0D-4DBF-BF40-51681059043F}" type="datetimeFigureOut">
              <a:rPr lang="en-US" altLang="en-US"/>
              <a:pPr/>
              <a:t>3/17/2021</a:t>
            </a:fld>
            <a:endParaRPr lang="en-US" altLang="en-US"/>
          </a:p>
        </p:txBody>
      </p:sp>
      <p:sp>
        <p:nvSpPr>
          <p:cNvPr id="8" name="Footer Placeholder 4">
            <a:extLst>
              <a:ext uri="{FF2B5EF4-FFF2-40B4-BE49-F238E27FC236}">
                <a16:creationId xmlns:a16="http://schemas.microsoft.com/office/drawing/2014/main" id="{8A7EC6D8-CC83-4F4E-8A79-458ED4E690C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912E976-9B08-4922-9A90-E2222B4C8F61}"/>
              </a:ext>
            </a:extLst>
          </p:cNvPr>
          <p:cNvSpPr>
            <a:spLocks noGrp="1"/>
          </p:cNvSpPr>
          <p:nvPr>
            <p:ph type="sldNum" sz="quarter" idx="12"/>
          </p:nvPr>
        </p:nvSpPr>
        <p:spPr/>
        <p:txBody>
          <a:bodyPr/>
          <a:lstStyle>
            <a:lvl1pPr>
              <a:defRPr/>
            </a:lvl1pPr>
          </a:lstStyle>
          <a:p>
            <a:fld id="{B259EFC2-C4FD-41F9-8CDC-FE172398F436}" type="slidenum">
              <a:rPr lang="en-US" altLang="en-US"/>
              <a:pPr/>
              <a:t>‹#›</a:t>
            </a:fld>
            <a:endParaRPr lang="en-US" altLang="en-US"/>
          </a:p>
        </p:txBody>
      </p:sp>
    </p:spTree>
    <p:extLst>
      <p:ext uri="{BB962C8B-B14F-4D97-AF65-F5344CB8AC3E}">
        <p14:creationId xmlns:p14="http://schemas.microsoft.com/office/powerpoint/2010/main" val="12373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2D3687-E50A-42A1-84C0-C6D0E51FFC8C}" type="datetimeFigureOut">
              <a:rPr lang="en-US" smtClean="0"/>
              <a:t>3/17/2021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775436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56D6BF97-9C45-41FF-904C-9AA3CC8C3586}"/>
              </a:ext>
            </a:extLst>
          </p:cNvPr>
          <p:cNvSpPr>
            <a:spLocks noGrp="1"/>
          </p:cNvSpPr>
          <p:nvPr>
            <p:ph type="dt" sz="half" idx="10"/>
          </p:nvPr>
        </p:nvSpPr>
        <p:spPr/>
        <p:txBody>
          <a:bodyPr/>
          <a:lstStyle>
            <a:lvl1pPr>
              <a:defRPr/>
            </a:lvl1pPr>
          </a:lstStyle>
          <a:p>
            <a:fld id="{38E5103A-20CE-4246-99F8-DDF06524F5E9}" type="datetimeFigureOut">
              <a:rPr lang="en-US" altLang="en-US"/>
              <a:pPr/>
              <a:t>3/17/2021</a:t>
            </a:fld>
            <a:endParaRPr lang="en-US" altLang="en-US"/>
          </a:p>
        </p:txBody>
      </p:sp>
      <p:sp>
        <p:nvSpPr>
          <p:cNvPr id="4" name="Footer Placeholder 4">
            <a:extLst>
              <a:ext uri="{FF2B5EF4-FFF2-40B4-BE49-F238E27FC236}">
                <a16:creationId xmlns:a16="http://schemas.microsoft.com/office/drawing/2014/main" id="{04EF1590-7BB1-4AB9-9FFB-EA59A865847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A849183-4369-4703-931A-29328E1F01E8}"/>
              </a:ext>
            </a:extLst>
          </p:cNvPr>
          <p:cNvSpPr>
            <a:spLocks noGrp="1"/>
          </p:cNvSpPr>
          <p:nvPr>
            <p:ph type="sldNum" sz="quarter" idx="12"/>
          </p:nvPr>
        </p:nvSpPr>
        <p:spPr/>
        <p:txBody>
          <a:bodyPr/>
          <a:lstStyle>
            <a:lvl1pPr>
              <a:defRPr/>
            </a:lvl1pPr>
          </a:lstStyle>
          <a:p>
            <a:fld id="{BC26A7E3-FC39-4D2F-8F96-445CBD303AD4}" type="slidenum">
              <a:rPr lang="en-US" altLang="en-US"/>
              <a:pPr/>
              <a:t>‹#›</a:t>
            </a:fld>
            <a:endParaRPr lang="en-US" altLang="en-US"/>
          </a:p>
        </p:txBody>
      </p:sp>
    </p:spTree>
    <p:extLst>
      <p:ext uri="{BB962C8B-B14F-4D97-AF65-F5344CB8AC3E}">
        <p14:creationId xmlns:p14="http://schemas.microsoft.com/office/powerpoint/2010/main" val="1567162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CB6A0FC-034D-42BD-8057-6F96366EA77F}"/>
              </a:ext>
            </a:extLst>
          </p:cNvPr>
          <p:cNvSpPr>
            <a:spLocks noGrp="1"/>
          </p:cNvSpPr>
          <p:nvPr>
            <p:ph type="dt" sz="half" idx="10"/>
          </p:nvPr>
        </p:nvSpPr>
        <p:spPr/>
        <p:txBody>
          <a:bodyPr/>
          <a:lstStyle>
            <a:lvl1pPr>
              <a:defRPr/>
            </a:lvl1pPr>
          </a:lstStyle>
          <a:p>
            <a:fld id="{D47F6BBE-ADF7-43D0-8687-517CBFD8C55F}" type="datetimeFigureOut">
              <a:rPr lang="en-US" altLang="en-US"/>
              <a:pPr/>
              <a:t>3/17/2021</a:t>
            </a:fld>
            <a:endParaRPr lang="en-US" altLang="en-US"/>
          </a:p>
        </p:txBody>
      </p:sp>
      <p:sp>
        <p:nvSpPr>
          <p:cNvPr id="3" name="Footer Placeholder 4">
            <a:extLst>
              <a:ext uri="{FF2B5EF4-FFF2-40B4-BE49-F238E27FC236}">
                <a16:creationId xmlns:a16="http://schemas.microsoft.com/office/drawing/2014/main" id="{C6CCD890-1AEB-40F0-A8BC-E80F3DF8B81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62DA4E3-B01F-442C-866D-A2CA9FA25199}"/>
              </a:ext>
            </a:extLst>
          </p:cNvPr>
          <p:cNvSpPr>
            <a:spLocks noGrp="1"/>
          </p:cNvSpPr>
          <p:nvPr>
            <p:ph type="sldNum" sz="quarter" idx="12"/>
          </p:nvPr>
        </p:nvSpPr>
        <p:spPr/>
        <p:txBody>
          <a:bodyPr/>
          <a:lstStyle>
            <a:lvl1pPr>
              <a:defRPr/>
            </a:lvl1pPr>
          </a:lstStyle>
          <a:p>
            <a:fld id="{73BE962F-2809-4D87-8457-30A5318DAE4D}" type="slidenum">
              <a:rPr lang="en-US" altLang="en-US"/>
              <a:pPr/>
              <a:t>‹#›</a:t>
            </a:fld>
            <a:endParaRPr lang="en-US" altLang="en-US"/>
          </a:p>
        </p:txBody>
      </p:sp>
    </p:spTree>
    <p:extLst>
      <p:ext uri="{BB962C8B-B14F-4D97-AF65-F5344CB8AC3E}">
        <p14:creationId xmlns:p14="http://schemas.microsoft.com/office/powerpoint/2010/main" val="77626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293E899C-B642-44EF-BCB0-76234C77CEE8}"/>
              </a:ext>
            </a:extLst>
          </p:cNvPr>
          <p:cNvSpPr>
            <a:spLocks noGrp="1"/>
          </p:cNvSpPr>
          <p:nvPr>
            <p:ph type="dt" sz="half" idx="10"/>
          </p:nvPr>
        </p:nvSpPr>
        <p:spPr/>
        <p:txBody>
          <a:bodyPr/>
          <a:lstStyle>
            <a:lvl1pPr>
              <a:defRPr/>
            </a:lvl1pPr>
          </a:lstStyle>
          <a:p>
            <a:fld id="{E02CA057-71E4-4B62-8FBF-57F0F00D99BA}" type="datetimeFigureOut">
              <a:rPr lang="en-US" altLang="en-US"/>
              <a:pPr/>
              <a:t>3/17/2021</a:t>
            </a:fld>
            <a:endParaRPr lang="en-US" altLang="en-US"/>
          </a:p>
        </p:txBody>
      </p:sp>
      <p:sp>
        <p:nvSpPr>
          <p:cNvPr id="6" name="Footer Placeholder 4">
            <a:extLst>
              <a:ext uri="{FF2B5EF4-FFF2-40B4-BE49-F238E27FC236}">
                <a16:creationId xmlns:a16="http://schemas.microsoft.com/office/drawing/2014/main" id="{2D5512F8-551A-48F2-A896-861E05C7A9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F32BE30-41FA-4A97-B61D-BB4AE85F59CD}"/>
              </a:ext>
            </a:extLst>
          </p:cNvPr>
          <p:cNvSpPr>
            <a:spLocks noGrp="1"/>
          </p:cNvSpPr>
          <p:nvPr>
            <p:ph type="sldNum" sz="quarter" idx="12"/>
          </p:nvPr>
        </p:nvSpPr>
        <p:spPr/>
        <p:txBody>
          <a:bodyPr/>
          <a:lstStyle>
            <a:lvl1pPr>
              <a:defRPr/>
            </a:lvl1pPr>
          </a:lstStyle>
          <a:p>
            <a:fld id="{AE074953-9C86-45AC-B751-555D90A0C0FA}" type="slidenum">
              <a:rPr lang="en-US" altLang="en-US"/>
              <a:pPr/>
              <a:t>‹#›</a:t>
            </a:fld>
            <a:endParaRPr lang="en-US" altLang="en-US"/>
          </a:p>
        </p:txBody>
      </p:sp>
    </p:spTree>
    <p:extLst>
      <p:ext uri="{BB962C8B-B14F-4D97-AF65-F5344CB8AC3E}">
        <p14:creationId xmlns:p14="http://schemas.microsoft.com/office/powerpoint/2010/main" val="6749239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25D81AD4-DBC8-4981-A560-DD20FCE6DF3D}"/>
              </a:ext>
            </a:extLst>
          </p:cNvPr>
          <p:cNvSpPr>
            <a:spLocks noGrp="1"/>
          </p:cNvSpPr>
          <p:nvPr>
            <p:ph type="dt" sz="half" idx="10"/>
          </p:nvPr>
        </p:nvSpPr>
        <p:spPr/>
        <p:txBody>
          <a:bodyPr/>
          <a:lstStyle>
            <a:lvl1pPr>
              <a:defRPr/>
            </a:lvl1pPr>
          </a:lstStyle>
          <a:p>
            <a:fld id="{8F92087E-053D-4B41-91AB-ABF94C567472}" type="datetimeFigureOut">
              <a:rPr lang="en-US" altLang="en-US"/>
              <a:pPr/>
              <a:t>3/17/2021</a:t>
            </a:fld>
            <a:endParaRPr lang="en-US" altLang="en-US"/>
          </a:p>
        </p:txBody>
      </p:sp>
      <p:sp>
        <p:nvSpPr>
          <p:cNvPr id="6" name="Footer Placeholder 4">
            <a:extLst>
              <a:ext uri="{FF2B5EF4-FFF2-40B4-BE49-F238E27FC236}">
                <a16:creationId xmlns:a16="http://schemas.microsoft.com/office/drawing/2014/main" id="{69B42B90-ABD6-4AAF-AE36-768C282800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470F5A6-951F-46B9-9766-C3B886F25BB2}"/>
              </a:ext>
            </a:extLst>
          </p:cNvPr>
          <p:cNvSpPr>
            <a:spLocks noGrp="1"/>
          </p:cNvSpPr>
          <p:nvPr>
            <p:ph type="sldNum" sz="quarter" idx="12"/>
          </p:nvPr>
        </p:nvSpPr>
        <p:spPr/>
        <p:txBody>
          <a:bodyPr/>
          <a:lstStyle>
            <a:lvl1pPr>
              <a:defRPr/>
            </a:lvl1pPr>
          </a:lstStyle>
          <a:p>
            <a:fld id="{0921FE8D-B925-4502-B732-F766550D98C9}" type="slidenum">
              <a:rPr lang="en-US" altLang="en-US"/>
              <a:pPr/>
              <a:t>‹#›</a:t>
            </a:fld>
            <a:endParaRPr lang="en-US" altLang="en-US"/>
          </a:p>
        </p:txBody>
      </p:sp>
    </p:spTree>
    <p:extLst>
      <p:ext uri="{BB962C8B-B14F-4D97-AF65-F5344CB8AC3E}">
        <p14:creationId xmlns:p14="http://schemas.microsoft.com/office/powerpoint/2010/main" val="36137504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3F106A-4F39-435F-8E6A-7033D53583BD}"/>
              </a:ext>
            </a:extLst>
          </p:cNvPr>
          <p:cNvSpPr>
            <a:spLocks noGrp="1"/>
          </p:cNvSpPr>
          <p:nvPr>
            <p:ph type="dt" sz="half" idx="10"/>
          </p:nvPr>
        </p:nvSpPr>
        <p:spPr/>
        <p:txBody>
          <a:bodyPr/>
          <a:lstStyle>
            <a:lvl1pPr>
              <a:defRPr/>
            </a:lvl1pPr>
          </a:lstStyle>
          <a:p>
            <a:fld id="{15822E00-F70A-4DEE-B214-77B233167C10}" type="datetimeFigureOut">
              <a:rPr lang="en-US" altLang="en-US"/>
              <a:pPr/>
              <a:t>3/17/2021</a:t>
            </a:fld>
            <a:endParaRPr lang="en-US" altLang="en-US"/>
          </a:p>
        </p:txBody>
      </p:sp>
      <p:sp>
        <p:nvSpPr>
          <p:cNvPr id="5" name="Footer Placeholder 4">
            <a:extLst>
              <a:ext uri="{FF2B5EF4-FFF2-40B4-BE49-F238E27FC236}">
                <a16:creationId xmlns:a16="http://schemas.microsoft.com/office/drawing/2014/main" id="{645E0132-ABEA-4CD1-A9E5-ABD2F7628C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F27536-E558-4968-BF27-14EB53632FDE}"/>
              </a:ext>
            </a:extLst>
          </p:cNvPr>
          <p:cNvSpPr>
            <a:spLocks noGrp="1"/>
          </p:cNvSpPr>
          <p:nvPr>
            <p:ph type="sldNum" sz="quarter" idx="12"/>
          </p:nvPr>
        </p:nvSpPr>
        <p:spPr/>
        <p:txBody>
          <a:bodyPr/>
          <a:lstStyle>
            <a:lvl1pPr>
              <a:defRPr/>
            </a:lvl1pPr>
          </a:lstStyle>
          <a:p>
            <a:fld id="{2A43D7B3-7690-468F-A88F-67301238B481}" type="slidenum">
              <a:rPr lang="en-US" altLang="en-US"/>
              <a:pPr/>
              <a:t>‹#›</a:t>
            </a:fld>
            <a:endParaRPr lang="en-US" altLang="en-US"/>
          </a:p>
        </p:txBody>
      </p:sp>
    </p:spTree>
    <p:extLst>
      <p:ext uri="{BB962C8B-B14F-4D97-AF65-F5344CB8AC3E}">
        <p14:creationId xmlns:p14="http://schemas.microsoft.com/office/powerpoint/2010/main" val="8348326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26E6B9-36A1-456D-ADA4-D10D1203CBDE}"/>
              </a:ext>
            </a:extLst>
          </p:cNvPr>
          <p:cNvSpPr>
            <a:spLocks noGrp="1"/>
          </p:cNvSpPr>
          <p:nvPr>
            <p:ph type="dt" sz="half" idx="10"/>
          </p:nvPr>
        </p:nvSpPr>
        <p:spPr/>
        <p:txBody>
          <a:bodyPr/>
          <a:lstStyle>
            <a:lvl1pPr>
              <a:defRPr/>
            </a:lvl1pPr>
          </a:lstStyle>
          <a:p>
            <a:fld id="{BA19A77C-0C92-4A4B-BF30-B65D3688A74C}" type="datetimeFigureOut">
              <a:rPr lang="en-US" altLang="en-US"/>
              <a:pPr/>
              <a:t>3/17/2021</a:t>
            </a:fld>
            <a:endParaRPr lang="en-US" altLang="en-US"/>
          </a:p>
        </p:txBody>
      </p:sp>
      <p:sp>
        <p:nvSpPr>
          <p:cNvPr id="5" name="Footer Placeholder 4">
            <a:extLst>
              <a:ext uri="{FF2B5EF4-FFF2-40B4-BE49-F238E27FC236}">
                <a16:creationId xmlns:a16="http://schemas.microsoft.com/office/drawing/2014/main" id="{407AFD80-F297-4CF4-A2AD-B9B55E29B0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129692-E93B-4AB4-B462-B87C10F1B82C}"/>
              </a:ext>
            </a:extLst>
          </p:cNvPr>
          <p:cNvSpPr>
            <a:spLocks noGrp="1"/>
          </p:cNvSpPr>
          <p:nvPr>
            <p:ph type="sldNum" sz="quarter" idx="12"/>
          </p:nvPr>
        </p:nvSpPr>
        <p:spPr/>
        <p:txBody>
          <a:bodyPr/>
          <a:lstStyle>
            <a:lvl1pPr>
              <a:defRPr/>
            </a:lvl1pPr>
          </a:lstStyle>
          <a:p>
            <a:fld id="{400D87D3-55FD-4431-843A-179C9025DCD4}" type="slidenum">
              <a:rPr lang="en-US" altLang="en-US"/>
              <a:pPr/>
              <a:t>‹#›</a:t>
            </a:fld>
            <a:endParaRPr lang="en-US" altLang="en-US"/>
          </a:p>
        </p:txBody>
      </p:sp>
    </p:spTree>
    <p:extLst>
      <p:ext uri="{BB962C8B-B14F-4D97-AF65-F5344CB8AC3E}">
        <p14:creationId xmlns:p14="http://schemas.microsoft.com/office/powerpoint/2010/main" val="33548996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667763" y="630937"/>
            <a:ext cx="3926681"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en-US"/>
              <a:t>Click to edit Master title style</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ED291B17-9318-49DB-B28B-6E5994AE9581}" type="datetime1">
              <a:rPr lang="en-US" smtClean="0"/>
              <a:t>3/17/2021</a:t>
            </a:fld>
            <a:endParaRPr lang="en-US" dirty="0"/>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3A98EE3D-8CD1-4C3F-BD1C-C98C9596463C}" type="slidenum">
              <a:rPr lang="en-US" smtClean="0"/>
              <a:t>‹#›</a:t>
            </a:fld>
            <a:endParaRPr lang="en-US" dirty="0"/>
          </a:p>
        </p:txBody>
      </p:sp>
      <p:sp>
        <p:nvSpPr>
          <p:cNvPr id="13" name="Rectangle 12"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1">
            <a:extLst>
              <a:ext uri="{FF2B5EF4-FFF2-40B4-BE49-F238E27FC236}">
                <a16:creationId xmlns:a16="http://schemas.microsoft.com/office/drawing/2014/main" id="{68E331B9-CEBD-4AC5-99F3-D7B119D617F7}"/>
              </a:ext>
            </a:extLst>
          </p:cNvPr>
          <p:cNvSpPr/>
          <p:nvPr userDrawn="1"/>
        </p:nvSpPr>
        <p:spPr>
          <a:xfrm>
            <a:off x="81945" y="4564340"/>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19757614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D82B9-B8EE-4375-B6FF-88FA6ABB15D9}" type="datetime1">
              <a:rPr lang="en-US" smtClean="0"/>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7" name="Rectangle 1">
            <a:extLst>
              <a:ext uri="{FF2B5EF4-FFF2-40B4-BE49-F238E27FC236}">
                <a16:creationId xmlns:a16="http://schemas.microsoft.com/office/drawing/2014/main" id="{079A2F83-96DD-4BF9-AA9B-82FC1DAE2396}"/>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30725179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B2497495-0637-405E-AE64-5CC7506D51F5}" type="datetime1">
              <a:rPr lang="en-US" smtClean="0"/>
              <a:t>3/17/2021</a:t>
            </a:fld>
            <a:endParaRPr lang="en-US" dirty="0"/>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3A98EE3D-8CD1-4C3F-BD1C-C98C9596463C}" type="slidenum">
              <a:rPr lang="en-US" smtClean="0"/>
              <a:t>‹#›</a:t>
            </a:fld>
            <a:endParaRPr lang="en-US" dirty="0"/>
          </a:p>
        </p:txBody>
      </p:sp>
      <p:grpSp>
        <p:nvGrpSpPr>
          <p:cNvPr id="7" name="Group 6" title="left scallop shape"/>
          <p:cNvGrpSpPr/>
          <p:nvPr/>
        </p:nvGrpSpPr>
        <p:grpSpPr>
          <a:xfrm>
            <a:off x="0" y="0"/>
            <a:ext cx="2110979"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
        <p:nvSpPr>
          <p:cNvPr id="10" name="Rectangle 1">
            <a:extLst>
              <a:ext uri="{FF2B5EF4-FFF2-40B4-BE49-F238E27FC236}">
                <a16:creationId xmlns:a16="http://schemas.microsoft.com/office/drawing/2014/main" id="{15D9B84E-4A12-4871-AC61-9AC6D008D02C}"/>
              </a:ext>
            </a:extLst>
          </p:cNvPr>
          <p:cNvSpPr/>
          <p:nvPr userDrawn="1"/>
        </p:nvSpPr>
        <p:spPr>
          <a:xfrm>
            <a:off x="81945" y="5552030"/>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324726419"/>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286000"/>
            <a:ext cx="360045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5847" y="2286000"/>
            <a:ext cx="360045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8" name="Rectangle 1">
            <a:extLst>
              <a:ext uri="{FF2B5EF4-FFF2-40B4-BE49-F238E27FC236}">
                <a16:creationId xmlns:a16="http://schemas.microsoft.com/office/drawing/2014/main" id="{5FA1B0B6-4192-40B1-A1CC-90EBF29E211B}"/>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327034662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2D3687-E50A-42A1-84C0-C6D0E51FFC8C}" type="datetimeFigureOut">
              <a:rPr lang="en-US" smtClean="0"/>
              <a:t>3/17/2021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2823037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9546" y="381001"/>
            <a:ext cx="7629525"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38759" y="2199634"/>
            <a:ext cx="3600450" cy="632529"/>
          </a:xfrm>
        </p:spPr>
        <p:txBody>
          <a:bodyPr anchor="b">
            <a:noAutofit/>
          </a:bodyPr>
          <a:lstStyle>
            <a:lvl1pPr marL="0" indent="0">
              <a:lnSpc>
                <a:spcPct val="100000"/>
              </a:lnSpc>
              <a:buNone/>
              <a:defRPr sz="1425" b="1" cap="all" spc="150"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42975" y="2909102"/>
            <a:ext cx="360045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5398" y="2199634"/>
            <a:ext cx="3600450" cy="632529"/>
          </a:xfrm>
        </p:spPr>
        <p:txBody>
          <a:bodyPr anchor="b">
            <a:noAutofit/>
          </a:bodyPr>
          <a:lstStyle>
            <a:lvl1pPr marL="0" indent="0">
              <a:lnSpc>
                <a:spcPct val="100000"/>
              </a:lnSpc>
              <a:buNone/>
              <a:defRPr sz="1425" b="1" cap="all" spc="150"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75398" y="2909102"/>
            <a:ext cx="360045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3/17/2021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
        <p:nvSpPr>
          <p:cNvPr id="10" name="Rectangle 1">
            <a:extLst>
              <a:ext uri="{FF2B5EF4-FFF2-40B4-BE49-F238E27FC236}">
                <a16:creationId xmlns:a16="http://schemas.microsoft.com/office/drawing/2014/main" id="{2CADED03-7A74-4D15-8903-8A42F8F08E15}"/>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grpSp>
        <p:nvGrpSpPr>
          <p:cNvPr id="11" name="Group 10">
            <a:extLst>
              <a:ext uri="{FF2B5EF4-FFF2-40B4-BE49-F238E27FC236}">
                <a16:creationId xmlns:a16="http://schemas.microsoft.com/office/drawing/2014/main" id="{49EF26C7-5776-41B6-9964-5DE0FC5B47C4}"/>
              </a:ext>
            </a:extLst>
          </p:cNvPr>
          <p:cNvGrpSpPr/>
          <p:nvPr userDrawn="1"/>
        </p:nvGrpSpPr>
        <p:grpSpPr>
          <a:xfrm>
            <a:off x="4097502" y="2250891"/>
            <a:ext cx="762001" cy="3839220"/>
            <a:chOff x="5510085" y="2250891"/>
            <a:chExt cx="1016001" cy="3839220"/>
          </a:xfrm>
        </p:grpSpPr>
        <p:cxnSp>
          <p:nvCxnSpPr>
            <p:cNvPr id="12" name="Straight Connector 11">
              <a:extLst>
                <a:ext uri="{FF2B5EF4-FFF2-40B4-BE49-F238E27FC236}">
                  <a16:creationId xmlns:a16="http://schemas.microsoft.com/office/drawing/2014/main" id="{89D0BB98-988D-4679-95A4-C714AA0E27CF}"/>
                </a:ext>
              </a:extLst>
            </p:cNvPr>
            <p:cNvCxnSpPr/>
            <p:nvPr/>
          </p:nvCxnSpPr>
          <p:spPr>
            <a:xfrm>
              <a:off x="6018085" y="2340176"/>
              <a:ext cx="0" cy="3749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
              <a:extLst>
                <a:ext uri="{FF2B5EF4-FFF2-40B4-BE49-F238E27FC236}">
                  <a16:creationId xmlns:a16="http://schemas.microsoft.com/office/drawing/2014/main" id="{710F2849-B42B-49DE-8E35-365DC98BA5F1}"/>
                </a:ext>
              </a:extLst>
            </p:cNvPr>
            <p:cNvSpPr/>
            <p:nvPr/>
          </p:nvSpPr>
          <p:spPr>
            <a:xfrm>
              <a:off x="5510085" y="2250891"/>
              <a:ext cx="1016001" cy="381001"/>
            </a:xfrm>
            <a:prstGeom prst="rect">
              <a:avLst/>
            </a:prstGeom>
            <a:solidFill>
              <a:schemeClr val="accent1"/>
            </a:solidFill>
            <a:ln w="12700">
              <a:miter lim="400000"/>
            </a:ln>
          </p:spPr>
          <p:txBody>
            <a:bodyPr lIns="25400" tIns="25400" rIns="25400" bIns="25400" anchor="ctr"/>
            <a:lstStyle/>
            <a:p>
              <a:pPr algn="ctr" defTabSz="309563" hangingPunct="0">
                <a:defRPr sz="3200" spc="0">
                  <a:solidFill>
                    <a:srgbClr val="FFFFFF"/>
                  </a:solidFill>
                  <a:latin typeface="Helvetica Light"/>
                  <a:ea typeface="Helvetica Light"/>
                  <a:cs typeface="Helvetica Light"/>
                  <a:sym typeface="Helvetica Light"/>
                </a:defRPr>
              </a:pPr>
              <a:r>
                <a:rPr lang="en-US" sz="1200" kern="0" noProof="0">
                  <a:solidFill>
                    <a:srgbClr val="FFFFFF"/>
                  </a:solidFill>
                  <a:latin typeface="Helvetica Light"/>
                  <a:sym typeface="Helvetica Light"/>
                </a:rPr>
                <a:t>VS</a:t>
              </a:r>
            </a:p>
          </p:txBody>
        </p:sp>
      </p:grpSp>
    </p:spTree>
    <p:extLst>
      <p:ext uri="{BB962C8B-B14F-4D97-AF65-F5344CB8AC3E}">
        <p14:creationId xmlns:p14="http://schemas.microsoft.com/office/powerpoint/2010/main" val="2763816454"/>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3/17/2021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
        <p:nvSpPr>
          <p:cNvPr id="6" name="Rectangle 1">
            <a:extLst>
              <a:ext uri="{FF2B5EF4-FFF2-40B4-BE49-F238E27FC236}">
                <a16:creationId xmlns:a16="http://schemas.microsoft.com/office/drawing/2014/main" id="{87CDB727-BF8E-46B5-8BAD-AF5188EAEEFD}"/>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205571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3/17/2021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371071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425" b="1" i="0" cap="all" spc="225"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53414" y="1741336"/>
            <a:ext cx="2319086" cy="4164164"/>
          </a:xfrm>
        </p:spPr>
        <p:txBody>
          <a:bodyPr/>
          <a:lstStyle>
            <a:lvl1pPr marL="0" indent="0">
              <a:lnSpc>
                <a:spcPct val="120000"/>
              </a:lnSpc>
              <a:spcBef>
                <a:spcPts val="900"/>
              </a:spcBef>
              <a:buNone/>
              <a:defRPr sz="12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3789" y="6375679"/>
            <a:ext cx="925016" cy="348462"/>
          </a:xfrm>
        </p:spPr>
        <p:txBody>
          <a:bodyPr/>
          <a:lstStyle/>
          <a:p>
            <a:fld id="{ED291B17-9318-49DB-B28B-6E5994AE9581}" type="datetime1">
              <a:rPr lang="en-US" smtClean="0"/>
              <a:t>3/17/2021</a:t>
            </a:fld>
            <a:endParaRPr lang="en-US" dirty="0"/>
          </a:p>
        </p:txBody>
      </p:sp>
      <p:sp>
        <p:nvSpPr>
          <p:cNvPr id="6" name="Footer Placeholder 5"/>
          <p:cNvSpPr>
            <a:spLocks noGrp="1"/>
          </p:cNvSpPr>
          <p:nvPr>
            <p:ph type="ftr" sz="quarter" idx="11"/>
          </p:nvPr>
        </p:nvSpPr>
        <p:spPr>
          <a:xfrm>
            <a:off x="1577716" y="6375679"/>
            <a:ext cx="2611634" cy="345796"/>
          </a:xfrm>
        </p:spPr>
        <p:txBody>
          <a:bodyPr/>
          <a:lstStyle/>
          <a:p>
            <a:endParaRPr lang="en-US" dirty="0"/>
          </a:p>
        </p:txBody>
      </p:sp>
      <p:sp>
        <p:nvSpPr>
          <p:cNvPr id="7" name="Slide Number Placeholder 6"/>
          <p:cNvSpPr>
            <a:spLocks noGrp="1"/>
          </p:cNvSpPr>
          <p:nvPr>
            <p:ph type="sldNum" sz="quarter" idx="12"/>
          </p:nvPr>
        </p:nvSpPr>
        <p:spPr>
          <a:xfrm>
            <a:off x="4268261" y="6375679"/>
            <a:ext cx="924342" cy="345796"/>
          </a:xfrm>
        </p:spPr>
        <p:txBody>
          <a:bodyPr/>
          <a:lstStyle/>
          <a:p>
            <a:fld id="{3A98EE3D-8CD1-4C3F-BD1C-C98C9596463C}" type="slidenum">
              <a:rPr lang="en-US" smtClean="0"/>
              <a:t>‹#›</a:t>
            </a:fld>
            <a:endParaRPr lang="en-US" dirty="0"/>
          </a:p>
        </p:txBody>
      </p:sp>
      <p:sp>
        <p:nvSpPr>
          <p:cNvPr id="8" name="Rectangle 7"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75054051"/>
      </p:ext>
    </p:extLst>
  </p:cSld>
  <p:clrMapOvr>
    <a:masterClrMapping/>
  </p:clrMapOvr>
  <p:hf sldNum="0" hdr="0" ftr="0" dt="0"/>
  <p:extLst>
    <p:ext uri="{DCECCB84-F9BA-43D5-87BE-67443E8EF086}">
      <p15:sldGuideLst xmlns:p15="http://schemas.microsoft.com/office/powerpoint/2012/main">
        <p15:guide id="1" orient="horz" pos="69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425" b="1" i="0" spc="225"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6253413" y="1741336"/>
            <a:ext cx="2319088" cy="4164164"/>
          </a:xfrm>
        </p:spPr>
        <p:txBody>
          <a:bodyPr/>
          <a:lstStyle>
            <a:lvl1pPr marL="0" indent="0">
              <a:lnSpc>
                <a:spcPct val="120000"/>
              </a:lnSpc>
              <a:spcBef>
                <a:spcPts val="900"/>
              </a:spcBef>
              <a:buNone/>
              <a:defRPr sz="12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4463" y="6375679"/>
            <a:ext cx="924342" cy="348462"/>
          </a:xfrm>
        </p:spPr>
        <p:txBody>
          <a:bodyPr/>
          <a:lstStyle/>
          <a:p>
            <a:fld id="{ED291B17-9318-49DB-B28B-6E5994AE9581}" type="datetime1">
              <a:rPr lang="en-US" smtClean="0"/>
              <a:t>3/17/2021</a:t>
            </a:fld>
            <a:endParaRPr lang="en-US" dirty="0"/>
          </a:p>
        </p:txBody>
      </p:sp>
      <p:sp>
        <p:nvSpPr>
          <p:cNvPr id="6" name="Footer Placeholder 5"/>
          <p:cNvSpPr>
            <a:spLocks noGrp="1"/>
          </p:cNvSpPr>
          <p:nvPr>
            <p:ph type="ftr" sz="quarter" idx="11"/>
          </p:nvPr>
        </p:nvSpPr>
        <p:spPr>
          <a:xfrm>
            <a:off x="1577716" y="6375679"/>
            <a:ext cx="2611634" cy="345796"/>
          </a:xfrm>
        </p:spPr>
        <p:txBody>
          <a:bodyPr/>
          <a:lstStyle/>
          <a:p>
            <a:endParaRPr lang="en-US" dirty="0"/>
          </a:p>
        </p:txBody>
      </p:sp>
      <p:sp>
        <p:nvSpPr>
          <p:cNvPr id="7" name="Slide Number Placeholder 6"/>
          <p:cNvSpPr>
            <a:spLocks noGrp="1"/>
          </p:cNvSpPr>
          <p:nvPr>
            <p:ph type="sldNum" sz="quarter" idx="12"/>
          </p:nvPr>
        </p:nvSpPr>
        <p:spPr>
          <a:xfrm>
            <a:off x="4265676" y="6375679"/>
            <a:ext cx="925830" cy="345796"/>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60440666"/>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8462753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49741" y="382386"/>
            <a:ext cx="1119099"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5" y="382386"/>
            <a:ext cx="6294439"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10928103"/>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90CC524-3900-1041-BDBF-D0ABD37D8E8B}"/>
              </a:ext>
            </a:extLst>
          </p:cNvPr>
          <p:cNvSpPr>
            <a:spLocks noGrp="1"/>
          </p:cNvSpPr>
          <p:nvPr>
            <p:ph type="pic" sz="quarter" idx="13"/>
          </p:nvPr>
        </p:nvSpPr>
        <p:spPr>
          <a:xfrm>
            <a:off x="0" y="0"/>
            <a:ext cx="4143375" cy="6858000"/>
          </a:xfrm>
          <a:custGeom>
            <a:avLst/>
            <a:gdLst>
              <a:gd name="connsiteX0" fmla="*/ 0 w 5524500"/>
              <a:gd name="connsiteY0" fmla="*/ 0 h 6858000"/>
              <a:gd name="connsiteX1" fmla="*/ 5524500 w 5524500"/>
              <a:gd name="connsiteY1" fmla="*/ 0 h 6858000"/>
              <a:gd name="connsiteX2" fmla="*/ 5524500 w 5524500"/>
              <a:gd name="connsiteY2" fmla="*/ 806538 h 6858000"/>
              <a:gd name="connsiteX3" fmla="*/ 4952408 w 5524500"/>
              <a:gd name="connsiteY3" fmla="*/ 806538 h 6858000"/>
              <a:gd name="connsiteX4" fmla="*/ 4952408 w 5524500"/>
              <a:gd name="connsiteY4" fmla="*/ 1187539 h 6858000"/>
              <a:gd name="connsiteX5" fmla="*/ 5524500 w 5524500"/>
              <a:gd name="connsiteY5" fmla="*/ 1187539 h 6858000"/>
              <a:gd name="connsiteX6" fmla="*/ 5524500 w 5524500"/>
              <a:gd name="connsiteY6" fmla="*/ 6858000 h 6858000"/>
              <a:gd name="connsiteX7" fmla="*/ 0 w 55245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500" h="6858000">
                <a:moveTo>
                  <a:pt x="0" y="0"/>
                </a:moveTo>
                <a:lnTo>
                  <a:pt x="5524500" y="0"/>
                </a:lnTo>
                <a:lnTo>
                  <a:pt x="5524500" y="806538"/>
                </a:lnTo>
                <a:lnTo>
                  <a:pt x="4952408" y="806538"/>
                </a:lnTo>
                <a:lnTo>
                  <a:pt x="4952408" y="1187539"/>
                </a:lnTo>
                <a:lnTo>
                  <a:pt x="5524500" y="1187539"/>
                </a:lnTo>
                <a:lnTo>
                  <a:pt x="5524500" y="6858000"/>
                </a:lnTo>
                <a:lnTo>
                  <a:pt x="0" y="6858000"/>
                </a:lnTo>
                <a:close/>
              </a:path>
            </a:pathLst>
          </a:custGeom>
          <a:solidFill>
            <a:schemeClr val="tx2"/>
          </a:solidFill>
        </p:spPr>
        <p:txBody>
          <a:bodyPr wrap="square">
            <a:noAutofit/>
          </a:bodyPr>
          <a:lstStyle>
            <a:lvl1pPr marL="0" indent="0" algn="ctr">
              <a:buNone/>
              <a:defRPr>
                <a:solidFill>
                  <a:schemeClr val="bg1"/>
                </a:solidFill>
              </a:defRPr>
            </a:lvl1pPr>
          </a:lstStyle>
          <a:p>
            <a:r>
              <a:rPr lang="en-US"/>
              <a:t>Click icon to add picture</a:t>
            </a:r>
            <a:endParaRPr lang="en-US" dirty="0"/>
          </a:p>
        </p:txBody>
      </p:sp>
      <p:sp>
        <p:nvSpPr>
          <p:cNvPr id="3" name="Content Placeholder 2"/>
          <p:cNvSpPr>
            <a:spLocks noGrp="1"/>
          </p:cNvSpPr>
          <p:nvPr>
            <p:ph idx="1"/>
          </p:nvPr>
        </p:nvSpPr>
        <p:spPr>
          <a:xfrm>
            <a:off x="4667695" y="1890876"/>
            <a:ext cx="4040411" cy="40844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3/17/2021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4" name="Title 1">
            <a:extLst>
              <a:ext uri="{FF2B5EF4-FFF2-40B4-BE49-F238E27FC236}">
                <a16:creationId xmlns:a16="http://schemas.microsoft.com/office/drawing/2014/main" id="{1D49B377-6CF8-9E4B-8973-3F8057D7DF48}"/>
              </a:ext>
            </a:extLst>
          </p:cNvPr>
          <p:cNvSpPr>
            <a:spLocks noGrp="1"/>
          </p:cNvSpPr>
          <p:nvPr>
            <p:ph type="title" hasCustomPrompt="1"/>
          </p:nvPr>
        </p:nvSpPr>
        <p:spPr>
          <a:xfrm>
            <a:off x="4667695" y="702156"/>
            <a:ext cx="4040411" cy="740156"/>
          </a:xfrm>
        </p:spPr>
        <p:txBody>
          <a:bodyPr anchor="t">
            <a:normAutofit/>
          </a:bodyPr>
          <a:lstStyle>
            <a:lvl1pPr>
              <a:defRPr sz="2550"/>
            </a:lvl1pPr>
          </a:lstStyle>
          <a:p>
            <a:r>
              <a:rPr lang="en-US" dirty="0"/>
              <a:t>TITLE GOES HERE</a:t>
            </a:r>
          </a:p>
        </p:txBody>
      </p:sp>
      <p:sp>
        <p:nvSpPr>
          <p:cNvPr id="19" name="Rectangle 1">
            <a:extLst>
              <a:ext uri="{FF2B5EF4-FFF2-40B4-BE49-F238E27FC236}">
                <a16:creationId xmlns:a16="http://schemas.microsoft.com/office/drawing/2014/main" id="{E11F091D-EBC7-D743-82DA-0E177FD421D4}"/>
              </a:ext>
            </a:extLst>
          </p:cNvPr>
          <p:cNvSpPr/>
          <p:nvPr userDrawn="1"/>
        </p:nvSpPr>
        <p:spPr>
          <a:xfrm>
            <a:off x="3714306" y="806539"/>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3011779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5896" y="1956391"/>
            <a:ext cx="2897412" cy="4467523"/>
          </a:xfrm>
        </p:spPr>
        <p:txBody>
          <a:bodyPr anchor="t">
            <a:normAutofit/>
          </a:bodyPr>
          <a:lstStyle>
            <a:lvl1pPr>
              <a:defRPr sz="1200"/>
            </a:lvl1pPr>
            <a:lvl2pPr>
              <a:defRPr sz="1050"/>
            </a:lvl2pPr>
            <a:lvl3pPr>
              <a:defRPr sz="900"/>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520199" y="1956391"/>
            <a:ext cx="5187908" cy="446752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8" name="Title 1">
            <a:extLst>
              <a:ext uri="{FF2B5EF4-FFF2-40B4-BE49-F238E27FC236}">
                <a16:creationId xmlns:a16="http://schemas.microsoft.com/office/drawing/2014/main" id="{4C75DA6C-B626-714A-8BBC-6FDDB6BE4083}"/>
              </a:ext>
            </a:extLst>
          </p:cNvPr>
          <p:cNvSpPr>
            <a:spLocks noGrp="1"/>
          </p:cNvSpPr>
          <p:nvPr>
            <p:ph type="title"/>
          </p:nvPr>
        </p:nvSpPr>
        <p:spPr>
          <a:xfrm>
            <a:off x="435894" y="702156"/>
            <a:ext cx="8272212" cy="740156"/>
          </a:xfrm>
        </p:spPr>
        <p:txBody>
          <a:bodyPr anchor="t">
            <a:normAutofit/>
          </a:bodyPr>
          <a:lstStyle>
            <a:lvl1pPr>
              <a:defRPr sz="2550"/>
            </a:lvl1pPr>
          </a:lstStyle>
          <a:p>
            <a:r>
              <a:rPr lang="en-US"/>
              <a:t>Click to edit Master title style</a:t>
            </a:r>
            <a:endParaRPr lang="en-US" dirty="0"/>
          </a:p>
        </p:txBody>
      </p:sp>
      <p:sp>
        <p:nvSpPr>
          <p:cNvPr id="9" name="Rectangle 1">
            <a:extLst>
              <a:ext uri="{FF2B5EF4-FFF2-40B4-BE49-F238E27FC236}">
                <a16:creationId xmlns:a16="http://schemas.microsoft.com/office/drawing/2014/main" id="{72B4D55A-70C8-E04B-B7E3-3355A1131891}"/>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8162713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35894" y="2847885"/>
            <a:ext cx="3568112" cy="557784"/>
          </a:xfrm>
        </p:spPr>
        <p:txBody>
          <a:bodyPr anchor="ctr">
            <a:noAutofit/>
          </a:bodyPr>
          <a:lstStyle>
            <a:lvl1pPr marL="0" indent="0" algn="ctr">
              <a:buNone/>
              <a:defRPr sz="21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Title goes here</a:t>
            </a:r>
          </a:p>
        </p:txBody>
      </p:sp>
      <p:sp>
        <p:nvSpPr>
          <p:cNvPr id="4" name="Content Placeholder 3"/>
          <p:cNvSpPr>
            <a:spLocks noGrp="1"/>
          </p:cNvSpPr>
          <p:nvPr>
            <p:ph sz="half" idx="2"/>
          </p:nvPr>
        </p:nvSpPr>
        <p:spPr>
          <a:xfrm>
            <a:off x="435896" y="3523047"/>
            <a:ext cx="3568109" cy="2131499"/>
          </a:xfrm>
        </p:spPr>
        <p:txBody>
          <a:bodyPr anchor="t">
            <a:normAutofit/>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953002" y="2847887"/>
            <a:ext cx="3568112" cy="553373"/>
          </a:xfrm>
        </p:spPr>
        <p:txBody>
          <a:bodyPr anchor="ctr">
            <a:noAutofit/>
          </a:bodyPr>
          <a:lstStyle>
            <a:lvl1pPr marL="0" marR="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21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Title goes here</a:t>
            </a:r>
          </a:p>
        </p:txBody>
      </p:sp>
      <p:sp>
        <p:nvSpPr>
          <p:cNvPr id="6" name="Content Placeholder 5"/>
          <p:cNvSpPr>
            <a:spLocks noGrp="1"/>
          </p:cNvSpPr>
          <p:nvPr>
            <p:ph sz="quarter" idx="4"/>
          </p:nvPr>
        </p:nvSpPr>
        <p:spPr>
          <a:xfrm>
            <a:off x="4953001" y="3523047"/>
            <a:ext cx="3568113" cy="2131499"/>
          </a:xfrm>
        </p:spPr>
        <p:txBody>
          <a:bodyPr anchor="t">
            <a:normAutofit/>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3/17/2021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
        <p:nvSpPr>
          <p:cNvPr id="10" name="Title 1">
            <a:extLst>
              <a:ext uri="{FF2B5EF4-FFF2-40B4-BE49-F238E27FC236}">
                <a16:creationId xmlns:a16="http://schemas.microsoft.com/office/drawing/2014/main" id="{73CA278B-C101-7F4E-B11A-7B91B0C8E60A}"/>
              </a:ext>
            </a:extLst>
          </p:cNvPr>
          <p:cNvSpPr>
            <a:spLocks noGrp="1"/>
          </p:cNvSpPr>
          <p:nvPr>
            <p:ph type="title"/>
          </p:nvPr>
        </p:nvSpPr>
        <p:spPr>
          <a:xfrm>
            <a:off x="435894" y="702156"/>
            <a:ext cx="8272212" cy="740156"/>
          </a:xfrm>
        </p:spPr>
        <p:txBody>
          <a:bodyPr anchor="t">
            <a:normAutofit/>
          </a:bodyPr>
          <a:lstStyle>
            <a:lvl1pPr>
              <a:defRPr sz="2550"/>
            </a:lvl1pPr>
          </a:lstStyle>
          <a:p>
            <a:r>
              <a:rPr lang="en-US"/>
              <a:t>Click to edit Master title style</a:t>
            </a:r>
            <a:endParaRPr lang="en-US" dirty="0"/>
          </a:p>
        </p:txBody>
      </p:sp>
      <p:sp>
        <p:nvSpPr>
          <p:cNvPr id="11" name="Rectangle 1">
            <a:extLst>
              <a:ext uri="{FF2B5EF4-FFF2-40B4-BE49-F238E27FC236}">
                <a16:creationId xmlns:a16="http://schemas.microsoft.com/office/drawing/2014/main" id="{FE5F6035-AACE-6847-8AF4-EB3C4D79EE95}"/>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grpSp>
        <p:nvGrpSpPr>
          <p:cNvPr id="13" name="Group 12">
            <a:extLst>
              <a:ext uri="{FF2B5EF4-FFF2-40B4-BE49-F238E27FC236}">
                <a16:creationId xmlns:a16="http://schemas.microsoft.com/office/drawing/2014/main" id="{7D914FC0-3771-6041-9E7C-1C624C85A803}"/>
              </a:ext>
            </a:extLst>
          </p:cNvPr>
          <p:cNvGrpSpPr/>
          <p:nvPr userDrawn="1"/>
        </p:nvGrpSpPr>
        <p:grpSpPr>
          <a:xfrm>
            <a:off x="4097502" y="2250891"/>
            <a:ext cx="762001" cy="3839220"/>
            <a:chOff x="5510085" y="2250891"/>
            <a:chExt cx="1016001" cy="3839220"/>
          </a:xfrm>
        </p:grpSpPr>
        <p:cxnSp>
          <p:nvCxnSpPr>
            <p:cNvPr id="14" name="Straight Connector 13">
              <a:extLst>
                <a:ext uri="{FF2B5EF4-FFF2-40B4-BE49-F238E27FC236}">
                  <a16:creationId xmlns:a16="http://schemas.microsoft.com/office/drawing/2014/main" id="{0AED3128-974C-7F4B-BF36-A3836D1725F6}"/>
                </a:ext>
              </a:extLst>
            </p:cNvPr>
            <p:cNvCxnSpPr/>
            <p:nvPr/>
          </p:nvCxnSpPr>
          <p:spPr>
            <a:xfrm>
              <a:off x="6018085" y="2340176"/>
              <a:ext cx="0" cy="3749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
              <a:extLst>
                <a:ext uri="{FF2B5EF4-FFF2-40B4-BE49-F238E27FC236}">
                  <a16:creationId xmlns:a16="http://schemas.microsoft.com/office/drawing/2014/main" id="{2D2224CB-5DFF-3D4B-816B-1A44228A23EE}"/>
                </a:ext>
              </a:extLst>
            </p:cNvPr>
            <p:cNvSpPr/>
            <p:nvPr/>
          </p:nvSpPr>
          <p:spPr>
            <a:xfrm>
              <a:off x="5510085" y="2250891"/>
              <a:ext cx="1016001" cy="381001"/>
            </a:xfrm>
            <a:prstGeom prst="rect">
              <a:avLst/>
            </a:prstGeom>
            <a:solidFill>
              <a:schemeClr val="accent1"/>
            </a:solidFill>
            <a:ln w="12700">
              <a:miter lim="400000"/>
            </a:ln>
          </p:spPr>
          <p:txBody>
            <a:bodyPr lIns="25400" tIns="25400" rIns="25400" bIns="25400" anchor="ctr"/>
            <a:lstStyle/>
            <a:p>
              <a:pPr algn="ctr" defTabSz="309563" hangingPunct="0">
                <a:defRPr sz="3200" spc="0">
                  <a:solidFill>
                    <a:srgbClr val="FFFFFF"/>
                  </a:solidFill>
                  <a:latin typeface="Helvetica Light"/>
                  <a:ea typeface="Helvetica Light"/>
                  <a:cs typeface="Helvetica Light"/>
                  <a:sym typeface="Helvetica Light"/>
                </a:defRPr>
              </a:pPr>
              <a:r>
                <a:rPr lang="en-US" sz="1200" kern="0" noProof="0">
                  <a:solidFill>
                    <a:srgbClr val="FFFFFF"/>
                  </a:solidFill>
                  <a:latin typeface="Helvetica Light"/>
                  <a:sym typeface="Helvetica Light"/>
                </a:rPr>
                <a:t>VS</a:t>
              </a:r>
            </a:p>
          </p:txBody>
        </p:sp>
      </p:grpSp>
    </p:spTree>
    <p:extLst>
      <p:ext uri="{BB962C8B-B14F-4D97-AF65-F5344CB8AC3E}">
        <p14:creationId xmlns:p14="http://schemas.microsoft.com/office/powerpoint/2010/main" val="732349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2D3687-E50A-42A1-84C0-C6D0E51FFC8C}" type="datetimeFigureOut">
              <a:rPr lang="en-US" smtClean="0"/>
              <a:t>3/17/2021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5436127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4ED54-5B5E-4A04-93D3-5772E3CE3818}" type="datetime1">
              <a:rPr lang="en-US" smtClean="0"/>
              <a:t>3/17/2021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
        <p:nvSpPr>
          <p:cNvPr id="6" name="Title 1">
            <a:extLst>
              <a:ext uri="{FF2B5EF4-FFF2-40B4-BE49-F238E27FC236}">
                <a16:creationId xmlns:a16="http://schemas.microsoft.com/office/drawing/2014/main" id="{E2F4516B-8A37-894B-82AE-60204E6767D9}"/>
              </a:ext>
            </a:extLst>
          </p:cNvPr>
          <p:cNvSpPr>
            <a:spLocks noGrp="1"/>
          </p:cNvSpPr>
          <p:nvPr>
            <p:ph type="title"/>
          </p:nvPr>
        </p:nvSpPr>
        <p:spPr>
          <a:xfrm>
            <a:off x="435894" y="702156"/>
            <a:ext cx="8272212" cy="740156"/>
          </a:xfrm>
        </p:spPr>
        <p:txBody>
          <a:bodyPr anchor="t">
            <a:normAutofit/>
          </a:bodyPr>
          <a:lstStyle>
            <a:lvl1pPr>
              <a:defRPr sz="2550"/>
            </a:lvl1pPr>
          </a:lstStyle>
          <a:p>
            <a:r>
              <a:rPr lang="en-US"/>
              <a:t>Click to edit Master title style</a:t>
            </a:r>
            <a:endParaRPr lang="en-US" dirty="0"/>
          </a:p>
        </p:txBody>
      </p:sp>
      <p:sp>
        <p:nvSpPr>
          <p:cNvPr id="7" name="Rectangle 1">
            <a:extLst>
              <a:ext uri="{FF2B5EF4-FFF2-40B4-BE49-F238E27FC236}">
                <a16:creationId xmlns:a16="http://schemas.microsoft.com/office/drawing/2014/main" id="{CC16CE43-CB3C-7544-B05B-0A9F706D6FD8}"/>
              </a:ext>
            </a:extLst>
          </p:cNvPr>
          <p:cNvSpPr/>
          <p:nvPr userDrawn="1"/>
        </p:nvSpPr>
        <p:spPr>
          <a:xfrm>
            <a:off x="0" y="806538"/>
            <a:ext cx="340201" cy="363044"/>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20799182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arrow Content Large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EEDEA7C-D9D3-5E4A-A0E6-B7A0ED5E0F89}"/>
              </a:ext>
            </a:extLst>
          </p:cNvPr>
          <p:cNvSpPr>
            <a:spLocks noGrp="1"/>
          </p:cNvSpPr>
          <p:nvPr>
            <p:ph type="pic" sz="quarter" idx="13"/>
          </p:nvPr>
        </p:nvSpPr>
        <p:spPr>
          <a:xfrm>
            <a:off x="3886199" y="0"/>
            <a:ext cx="5257800" cy="6858000"/>
          </a:xfrm>
          <a:custGeom>
            <a:avLst/>
            <a:gdLst>
              <a:gd name="connsiteX0" fmla="*/ 0 w 7010400"/>
              <a:gd name="connsiteY0" fmla="*/ 0 h 6858000"/>
              <a:gd name="connsiteX1" fmla="*/ 7010400 w 7010400"/>
              <a:gd name="connsiteY1" fmla="*/ 0 h 6858000"/>
              <a:gd name="connsiteX2" fmla="*/ 7010400 w 7010400"/>
              <a:gd name="connsiteY2" fmla="*/ 6858000 h 6858000"/>
              <a:gd name="connsiteX3" fmla="*/ 0 w 7010400"/>
              <a:gd name="connsiteY3" fmla="*/ 6858000 h 6858000"/>
              <a:gd name="connsiteX4" fmla="*/ 0 w 7010400"/>
              <a:gd name="connsiteY4" fmla="*/ 2620396 h 6858000"/>
              <a:gd name="connsiteX5" fmla="*/ 508001 w 7010400"/>
              <a:gd name="connsiteY5" fmla="*/ 2620396 h 6858000"/>
              <a:gd name="connsiteX6" fmla="*/ 508001 w 7010400"/>
              <a:gd name="connsiteY6" fmla="*/ 2239395 h 6858000"/>
              <a:gd name="connsiteX7" fmla="*/ 0 w 7010400"/>
              <a:gd name="connsiteY7" fmla="*/ 223939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0400" h="6858000">
                <a:moveTo>
                  <a:pt x="0" y="0"/>
                </a:moveTo>
                <a:lnTo>
                  <a:pt x="7010400" y="0"/>
                </a:lnTo>
                <a:lnTo>
                  <a:pt x="7010400" y="6858000"/>
                </a:lnTo>
                <a:lnTo>
                  <a:pt x="0" y="6858000"/>
                </a:lnTo>
                <a:lnTo>
                  <a:pt x="0" y="2620396"/>
                </a:lnTo>
                <a:lnTo>
                  <a:pt x="508001" y="2620396"/>
                </a:lnTo>
                <a:lnTo>
                  <a:pt x="508001" y="2239395"/>
                </a:lnTo>
                <a:lnTo>
                  <a:pt x="0" y="2239395"/>
                </a:lnTo>
                <a:close/>
              </a:path>
            </a:pathLst>
          </a:custGeom>
          <a:solidFill>
            <a:schemeClr val="tx2"/>
          </a:solidFill>
        </p:spPr>
        <p:txBody>
          <a:bodyPr wrap="square">
            <a:noAutofit/>
          </a:bodyPr>
          <a:lstStyle/>
          <a:p>
            <a:r>
              <a:rPr lang="en-US"/>
              <a:t>Click icon to add picture</a:t>
            </a:r>
            <a:endParaRPr lang="en-US" dirty="0"/>
          </a:p>
        </p:txBody>
      </p:sp>
      <p:sp>
        <p:nvSpPr>
          <p:cNvPr id="2" name="Date Placeholder 1"/>
          <p:cNvSpPr>
            <a:spLocks noGrp="1"/>
          </p:cNvSpPr>
          <p:nvPr>
            <p:ph type="dt" sz="half" idx="10"/>
          </p:nvPr>
        </p:nvSpPr>
        <p:spPr/>
        <p:txBody>
          <a:bodyPr/>
          <a:lstStyle/>
          <a:p>
            <a:fld id="{4EDE50D6-574B-40AF-946F-D52A04ADE379}" type="datetime1">
              <a:rPr lang="en-US" smtClean="0"/>
              <a:t>3/17/2021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12" name="Rectangle 1">
            <a:extLst>
              <a:ext uri="{FF2B5EF4-FFF2-40B4-BE49-F238E27FC236}">
                <a16:creationId xmlns:a16="http://schemas.microsoft.com/office/drawing/2014/main" id="{EF358276-528D-1F4E-804A-4F9FDE93568A}"/>
              </a:ext>
            </a:extLst>
          </p:cNvPr>
          <p:cNvSpPr/>
          <p:nvPr userDrawn="1"/>
        </p:nvSpPr>
        <p:spPr>
          <a:xfrm>
            <a:off x="3505200" y="2239396"/>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
        <p:nvSpPr>
          <p:cNvPr id="15" name="Rectangle 1">
            <a:extLst>
              <a:ext uri="{FF2B5EF4-FFF2-40B4-BE49-F238E27FC236}">
                <a16:creationId xmlns:a16="http://schemas.microsoft.com/office/drawing/2014/main" id="{A6817E56-9BF4-B245-9536-10F7E163D7D9}"/>
              </a:ext>
            </a:extLst>
          </p:cNvPr>
          <p:cNvSpPr/>
          <p:nvPr userDrawn="1"/>
        </p:nvSpPr>
        <p:spPr>
          <a:xfrm>
            <a:off x="435894" y="875830"/>
            <a:ext cx="1905001" cy="25400"/>
          </a:xfrm>
          <a:prstGeom prst="rect">
            <a:avLst/>
          </a:prstGeom>
          <a:solidFill>
            <a:srgbClr val="24282B"/>
          </a:solidFill>
          <a:ln w="12700">
            <a:miter lim="400000"/>
          </a:ln>
        </p:spPr>
        <p:txBody>
          <a:bodyPr lIns="38100" tIns="38100" rIns="38100" bIns="38100" anchor="ctr"/>
          <a:lstStyle/>
          <a:p>
            <a:pPr algn="ctr">
              <a:defRPr sz="3200" spc="0">
                <a:solidFill>
                  <a:srgbClr val="0433FF"/>
                </a:solidFill>
                <a:latin typeface="Helvetica Light"/>
                <a:ea typeface="Helvetica Light"/>
                <a:cs typeface="Helvetica Light"/>
                <a:sym typeface="Helvetica Light"/>
              </a:defRPr>
            </a:pPr>
            <a:endParaRPr lang="en-US" sz="2400" noProof="0" dirty="0"/>
          </a:p>
        </p:txBody>
      </p:sp>
      <p:sp>
        <p:nvSpPr>
          <p:cNvPr id="18" name="Content Placeholder 2">
            <a:extLst>
              <a:ext uri="{FF2B5EF4-FFF2-40B4-BE49-F238E27FC236}">
                <a16:creationId xmlns:a16="http://schemas.microsoft.com/office/drawing/2014/main" id="{A2F758DC-4792-1D42-83A8-ED4E6CD5F7E3}"/>
              </a:ext>
            </a:extLst>
          </p:cNvPr>
          <p:cNvSpPr>
            <a:spLocks noGrp="1"/>
          </p:cNvSpPr>
          <p:nvPr>
            <p:ph sz="half" idx="1"/>
          </p:nvPr>
        </p:nvSpPr>
        <p:spPr>
          <a:xfrm>
            <a:off x="435896" y="2720637"/>
            <a:ext cx="2897412" cy="3634317"/>
          </a:xfrm>
        </p:spPr>
        <p:txBody>
          <a:bodyPr anchor="t">
            <a:normAutofit/>
          </a:bodyPr>
          <a:lstStyle>
            <a:lvl1pPr>
              <a:defRPr sz="1200"/>
            </a:lvl1pPr>
            <a:lvl2pPr>
              <a:defRPr sz="1050"/>
            </a:lvl2pPr>
            <a:lvl3pPr>
              <a:defRPr sz="900"/>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itle 1">
            <a:extLst>
              <a:ext uri="{FF2B5EF4-FFF2-40B4-BE49-F238E27FC236}">
                <a16:creationId xmlns:a16="http://schemas.microsoft.com/office/drawing/2014/main" id="{2859246A-0674-144E-84D6-29D5891C06F8}"/>
              </a:ext>
            </a:extLst>
          </p:cNvPr>
          <p:cNvSpPr>
            <a:spLocks noGrp="1"/>
          </p:cNvSpPr>
          <p:nvPr>
            <p:ph type="title" hasCustomPrompt="1"/>
          </p:nvPr>
        </p:nvSpPr>
        <p:spPr>
          <a:xfrm>
            <a:off x="435894" y="1304660"/>
            <a:ext cx="2897412" cy="1415976"/>
          </a:xfrm>
        </p:spPr>
        <p:txBody>
          <a:bodyPr anchor="t">
            <a:normAutofit/>
          </a:bodyPr>
          <a:lstStyle>
            <a:lvl1pPr>
              <a:defRPr sz="2550"/>
            </a:lvl1pPr>
          </a:lstStyle>
          <a:p>
            <a:r>
              <a:rPr lang="en-US" dirty="0"/>
              <a:t>Title goes here</a:t>
            </a:r>
          </a:p>
        </p:txBody>
      </p:sp>
    </p:spTree>
    <p:extLst>
      <p:ext uri="{BB962C8B-B14F-4D97-AF65-F5344CB8AC3E}">
        <p14:creationId xmlns:p14="http://schemas.microsoft.com/office/powerpoint/2010/main" val="17204288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3/17/2021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5" name="Rectangle 1">
            <a:extLst>
              <a:ext uri="{FF2B5EF4-FFF2-40B4-BE49-F238E27FC236}">
                <a16:creationId xmlns:a16="http://schemas.microsoft.com/office/drawing/2014/main" id="{360596E6-4DE9-A746-9D39-94401D2B4645}"/>
              </a:ext>
            </a:extLst>
          </p:cNvPr>
          <p:cNvSpPr/>
          <p:nvPr userDrawn="1"/>
        </p:nvSpPr>
        <p:spPr>
          <a:xfrm rot="16200000">
            <a:off x="2555801" y="2404428"/>
            <a:ext cx="1270001" cy="9526"/>
          </a:xfrm>
          <a:prstGeom prst="rect">
            <a:avLst/>
          </a:prstGeom>
          <a:solidFill>
            <a:srgbClr val="111111"/>
          </a:solidFill>
          <a:ln w="12700">
            <a:miter lim="400000"/>
          </a:ln>
        </p:spPr>
        <p:txBody>
          <a:bodyPr lIns="19050" tIns="19050" rIns="19050" bIns="19050" anchor="ctr"/>
          <a:lstStyle/>
          <a:p>
            <a:pPr algn="ctr">
              <a:defRPr sz="3200" spc="0">
                <a:solidFill>
                  <a:srgbClr val="000000"/>
                </a:solidFill>
                <a:latin typeface="Helvetica Light"/>
                <a:ea typeface="Helvetica Light"/>
                <a:cs typeface="Helvetica Light"/>
                <a:sym typeface="Helvetica Light"/>
              </a:defRPr>
            </a:pPr>
            <a:endParaRPr lang="en-US" sz="1200" noProof="0" dirty="0"/>
          </a:p>
        </p:txBody>
      </p:sp>
      <p:sp>
        <p:nvSpPr>
          <p:cNvPr id="14" name="Picture Placeholder 13">
            <a:extLst>
              <a:ext uri="{FF2B5EF4-FFF2-40B4-BE49-F238E27FC236}">
                <a16:creationId xmlns:a16="http://schemas.microsoft.com/office/drawing/2014/main" id="{14FCD294-AF1C-5E4C-A4DA-80CFCFA430D2}"/>
              </a:ext>
            </a:extLst>
          </p:cNvPr>
          <p:cNvSpPr>
            <a:spLocks noGrp="1"/>
          </p:cNvSpPr>
          <p:nvPr>
            <p:ph type="pic" sz="quarter" idx="13"/>
          </p:nvPr>
        </p:nvSpPr>
        <p:spPr>
          <a:xfrm>
            <a:off x="729854" y="917462"/>
            <a:ext cx="1653778" cy="4989627"/>
          </a:xfrm>
          <a:custGeom>
            <a:avLst/>
            <a:gdLst>
              <a:gd name="connsiteX0" fmla="*/ 0 w 2205037"/>
              <a:gd name="connsiteY0" fmla="*/ 0 h 4989627"/>
              <a:gd name="connsiteX1" fmla="*/ 2205037 w 2205037"/>
              <a:gd name="connsiteY1" fmla="*/ 0 h 4989627"/>
              <a:gd name="connsiteX2" fmla="*/ 2205037 w 2205037"/>
              <a:gd name="connsiteY2" fmla="*/ 4989627 h 4989627"/>
              <a:gd name="connsiteX3" fmla="*/ 0 w 2205037"/>
              <a:gd name="connsiteY3" fmla="*/ 4989627 h 4989627"/>
              <a:gd name="connsiteX4" fmla="*/ 0 w 2205037"/>
              <a:gd name="connsiteY4" fmla="*/ 4286290 h 4989627"/>
              <a:gd name="connsiteX5" fmla="*/ 809319 w 2205037"/>
              <a:gd name="connsiteY5" fmla="*/ 4286290 h 4989627"/>
              <a:gd name="connsiteX6" fmla="*/ 809319 w 2205037"/>
              <a:gd name="connsiteY6" fmla="*/ 3905289 h 4989627"/>
              <a:gd name="connsiteX7" fmla="*/ 0 w 2205037"/>
              <a:gd name="connsiteY7" fmla="*/ 3905289 h 49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5037" h="4989627">
                <a:moveTo>
                  <a:pt x="0" y="0"/>
                </a:moveTo>
                <a:lnTo>
                  <a:pt x="2205037" y="0"/>
                </a:lnTo>
                <a:lnTo>
                  <a:pt x="2205037" y="4989627"/>
                </a:lnTo>
                <a:lnTo>
                  <a:pt x="0" y="4989627"/>
                </a:lnTo>
                <a:lnTo>
                  <a:pt x="0" y="4286290"/>
                </a:lnTo>
                <a:lnTo>
                  <a:pt x="809319" y="4286290"/>
                </a:lnTo>
                <a:lnTo>
                  <a:pt x="809319" y="3905289"/>
                </a:lnTo>
                <a:lnTo>
                  <a:pt x="0" y="3905289"/>
                </a:lnTo>
                <a:close/>
              </a:path>
            </a:pathLst>
          </a:custGeom>
          <a:solidFill>
            <a:schemeClr val="tx2"/>
          </a:solidFill>
        </p:spPr>
        <p:txBody>
          <a:bodyPr wrap="square">
            <a:noAutofit/>
          </a:bodyPr>
          <a:lstStyle/>
          <a:p>
            <a:r>
              <a:rPr lang="en-US"/>
              <a:t>Click icon to add picture</a:t>
            </a:r>
            <a:endParaRPr lang="en-US" dirty="0"/>
          </a:p>
        </p:txBody>
      </p:sp>
      <p:sp>
        <p:nvSpPr>
          <p:cNvPr id="15" name="Rectangle 1">
            <a:extLst>
              <a:ext uri="{FF2B5EF4-FFF2-40B4-BE49-F238E27FC236}">
                <a16:creationId xmlns:a16="http://schemas.microsoft.com/office/drawing/2014/main" id="{8EDF2123-85B2-F547-8D7A-F0273E1E9E85}"/>
              </a:ext>
            </a:extLst>
          </p:cNvPr>
          <p:cNvSpPr/>
          <p:nvPr userDrawn="1"/>
        </p:nvSpPr>
        <p:spPr>
          <a:xfrm>
            <a:off x="573067" y="4824594"/>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
        <p:nvSpPr>
          <p:cNvPr id="18" name="Title 1">
            <a:extLst>
              <a:ext uri="{FF2B5EF4-FFF2-40B4-BE49-F238E27FC236}">
                <a16:creationId xmlns:a16="http://schemas.microsoft.com/office/drawing/2014/main" id="{51DA15C9-6722-0B47-897A-7DC9AED35B7C}"/>
              </a:ext>
            </a:extLst>
          </p:cNvPr>
          <p:cNvSpPr>
            <a:spLocks noGrp="1"/>
          </p:cNvSpPr>
          <p:nvPr>
            <p:ph type="title" hasCustomPrompt="1"/>
          </p:nvPr>
        </p:nvSpPr>
        <p:spPr>
          <a:xfrm>
            <a:off x="3186038" y="2945526"/>
            <a:ext cx="2209121" cy="1613201"/>
          </a:xfrm>
        </p:spPr>
        <p:txBody>
          <a:bodyPr lIns="0" tIns="0" rIns="0" bIns="0" anchor="b">
            <a:normAutofit/>
          </a:bodyPr>
          <a:lstStyle>
            <a:lvl1pPr>
              <a:defRPr sz="2550"/>
            </a:lvl1pPr>
          </a:lstStyle>
          <a:p>
            <a:r>
              <a:rPr lang="en-US" dirty="0"/>
              <a:t>TITLE GOES HERE</a:t>
            </a:r>
          </a:p>
        </p:txBody>
      </p:sp>
      <p:sp>
        <p:nvSpPr>
          <p:cNvPr id="22" name="Content Placeholder 20">
            <a:extLst>
              <a:ext uri="{FF2B5EF4-FFF2-40B4-BE49-F238E27FC236}">
                <a16:creationId xmlns:a16="http://schemas.microsoft.com/office/drawing/2014/main" id="{5FFB748F-E999-9A4B-B9D8-B6E1C2AE0134}"/>
              </a:ext>
            </a:extLst>
          </p:cNvPr>
          <p:cNvSpPr>
            <a:spLocks noGrp="1"/>
          </p:cNvSpPr>
          <p:nvPr>
            <p:ph sz="quarter" idx="14"/>
          </p:nvPr>
        </p:nvSpPr>
        <p:spPr>
          <a:xfrm>
            <a:off x="5554267" y="2005014"/>
            <a:ext cx="3382565" cy="4027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0060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3/17/2021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5" name="placeholder.jpg">
            <a:extLst>
              <a:ext uri="{FF2B5EF4-FFF2-40B4-BE49-F238E27FC236}">
                <a16:creationId xmlns:a16="http://schemas.microsoft.com/office/drawing/2014/main" id="{D447DA2F-5DA0-834C-9AFA-DC4F7B4ECCDC}"/>
              </a:ext>
            </a:extLst>
          </p:cNvPr>
          <p:cNvSpPr>
            <a:spLocks noGrp="1"/>
          </p:cNvSpPr>
          <p:nvPr>
            <p:ph type="pic" sz="quarter" idx="13"/>
          </p:nvPr>
        </p:nvSpPr>
        <p:spPr>
          <a:xfrm>
            <a:off x="7596231" y="717551"/>
            <a:ext cx="1547701" cy="4953001"/>
          </a:xfrm>
          <a:prstGeom prst="rect">
            <a:avLst/>
          </a:prstGeom>
          <a:solidFill>
            <a:schemeClr val="tx2"/>
          </a:solidFill>
        </p:spPr>
        <p:txBody>
          <a:bodyPr lIns="91439" tIns="45719" rIns="91439" bIns="45719">
            <a:noAutofit/>
          </a:bodyPr>
          <a:lstStyle/>
          <a:p>
            <a:r>
              <a:rPr lang="en-US" noProof="0"/>
              <a:t>Click icon to add picture</a:t>
            </a:r>
          </a:p>
        </p:txBody>
      </p:sp>
      <p:sp>
        <p:nvSpPr>
          <p:cNvPr id="10" name="Picture Placeholder 9">
            <a:extLst>
              <a:ext uri="{FF2B5EF4-FFF2-40B4-BE49-F238E27FC236}">
                <a16:creationId xmlns:a16="http://schemas.microsoft.com/office/drawing/2014/main" id="{0292654E-1088-3C42-A573-2CBF48FA3324}"/>
              </a:ext>
            </a:extLst>
          </p:cNvPr>
          <p:cNvSpPr>
            <a:spLocks noGrp="1"/>
          </p:cNvSpPr>
          <p:nvPr>
            <p:ph type="pic" sz="quarter" idx="14"/>
          </p:nvPr>
        </p:nvSpPr>
        <p:spPr>
          <a:xfrm>
            <a:off x="955843" y="3168650"/>
            <a:ext cx="2525396" cy="3689350"/>
          </a:xfrm>
          <a:custGeom>
            <a:avLst/>
            <a:gdLst>
              <a:gd name="connsiteX0" fmla="*/ 0 w 3367194"/>
              <a:gd name="connsiteY0" fmla="*/ 0 h 3689350"/>
              <a:gd name="connsiteX1" fmla="*/ 3367194 w 3367194"/>
              <a:gd name="connsiteY1" fmla="*/ 0 h 3689350"/>
              <a:gd name="connsiteX2" fmla="*/ 3367194 w 3367194"/>
              <a:gd name="connsiteY2" fmla="*/ 3689350 h 3689350"/>
              <a:gd name="connsiteX3" fmla="*/ 0 w 3367194"/>
              <a:gd name="connsiteY3" fmla="*/ 3689350 h 3689350"/>
              <a:gd name="connsiteX4" fmla="*/ 0 w 3367194"/>
              <a:gd name="connsiteY4" fmla="*/ 2035101 h 3689350"/>
              <a:gd name="connsiteX5" fmla="*/ 508000 w 3367194"/>
              <a:gd name="connsiteY5" fmla="*/ 2035101 h 3689350"/>
              <a:gd name="connsiteX6" fmla="*/ 508000 w 3367194"/>
              <a:gd name="connsiteY6" fmla="*/ 1654100 h 3689350"/>
              <a:gd name="connsiteX7" fmla="*/ 0 w 3367194"/>
              <a:gd name="connsiteY7" fmla="*/ 1654100 h 36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194" h="3689350">
                <a:moveTo>
                  <a:pt x="0" y="0"/>
                </a:moveTo>
                <a:lnTo>
                  <a:pt x="3367194" y="0"/>
                </a:lnTo>
                <a:lnTo>
                  <a:pt x="3367194" y="3689350"/>
                </a:lnTo>
                <a:lnTo>
                  <a:pt x="0" y="3689350"/>
                </a:lnTo>
                <a:lnTo>
                  <a:pt x="0" y="2035101"/>
                </a:lnTo>
                <a:lnTo>
                  <a:pt x="508000" y="2035101"/>
                </a:lnTo>
                <a:lnTo>
                  <a:pt x="508000" y="1654100"/>
                </a:lnTo>
                <a:lnTo>
                  <a:pt x="0" y="1654100"/>
                </a:lnTo>
                <a:close/>
              </a:path>
            </a:pathLst>
          </a:custGeom>
          <a:solidFill>
            <a:schemeClr val="tx2"/>
          </a:solidFill>
        </p:spPr>
        <p:txBody>
          <a:bodyPr wrap="square" lIns="91439" tIns="45719" rIns="91439" bIns="45719">
            <a:noAutofit/>
          </a:bodyPr>
          <a:lstStyle/>
          <a:p>
            <a:r>
              <a:rPr lang="en-US" noProof="0"/>
              <a:t>Click icon to add picture</a:t>
            </a:r>
          </a:p>
        </p:txBody>
      </p:sp>
      <p:sp>
        <p:nvSpPr>
          <p:cNvPr id="7" name="placeholder.jpg">
            <a:extLst>
              <a:ext uri="{FF2B5EF4-FFF2-40B4-BE49-F238E27FC236}">
                <a16:creationId xmlns:a16="http://schemas.microsoft.com/office/drawing/2014/main" id="{098C8554-580A-2442-9906-28A71B624A68}"/>
              </a:ext>
            </a:extLst>
          </p:cNvPr>
          <p:cNvSpPr>
            <a:spLocks noGrp="1"/>
          </p:cNvSpPr>
          <p:nvPr>
            <p:ph type="pic" sz="quarter" idx="15"/>
          </p:nvPr>
        </p:nvSpPr>
        <p:spPr>
          <a:xfrm>
            <a:off x="955843" y="0"/>
            <a:ext cx="2525396" cy="2667000"/>
          </a:xfrm>
          <a:prstGeom prst="rect">
            <a:avLst/>
          </a:prstGeom>
          <a:solidFill>
            <a:schemeClr val="tx2"/>
          </a:solidFill>
        </p:spPr>
        <p:txBody>
          <a:bodyPr lIns="91439" tIns="45719" rIns="91439" bIns="45719">
            <a:noAutofit/>
          </a:bodyPr>
          <a:lstStyle/>
          <a:p>
            <a:r>
              <a:rPr lang="en-US" noProof="0"/>
              <a:t>Click icon to add picture</a:t>
            </a:r>
          </a:p>
        </p:txBody>
      </p:sp>
      <p:sp>
        <p:nvSpPr>
          <p:cNvPr id="11" name="Rectangle 1">
            <a:extLst>
              <a:ext uri="{FF2B5EF4-FFF2-40B4-BE49-F238E27FC236}">
                <a16:creationId xmlns:a16="http://schemas.microsoft.com/office/drawing/2014/main" id="{4DD41584-4B5C-2B41-B712-6810C565BC56}"/>
              </a:ext>
            </a:extLst>
          </p:cNvPr>
          <p:cNvSpPr/>
          <p:nvPr userDrawn="1"/>
        </p:nvSpPr>
        <p:spPr>
          <a:xfrm>
            <a:off x="574842" y="4822751"/>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
        <p:nvSpPr>
          <p:cNvPr id="12" name="Rectangle 1">
            <a:extLst>
              <a:ext uri="{FF2B5EF4-FFF2-40B4-BE49-F238E27FC236}">
                <a16:creationId xmlns:a16="http://schemas.microsoft.com/office/drawing/2014/main" id="{BCFE255A-D792-824C-B7BD-0F53CCBE9393}"/>
              </a:ext>
            </a:extLst>
          </p:cNvPr>
          <p:cNvSpPr/>
          <p:nvPr userDrawn="1"/>
        </p:nvSpPr>
        <p:spPr>
          <a:xfrm>
            <a:off x="7119981" y="2901950"/>
            <a:ext cx="952501" cy="12700"/>
          </a:xfrm>
          <a:prstGeom prst="rect">
            <a:avLst/>
          </a:prstGeom>
          <a:solidFill>
            <a:srgbClr val="24282B"/>
          </a:solidFill>
          <a:ln w="12700">
            <a:miter lim="400000"/>
          </a:ln>
        </p:spPr>
        <p:txBody>
          <a:bodyPr lIns="19050" tIns="19050" rIns="19050" bIns="19050" anchor="ctr"/>
          <a:lstStyle/>
          <a:p>
            <a:pPr algn="ctr">
              <a:defRPr sz="3200" spc="0">
                <a:solidFill>
                  <a:srgbClr val="0433FF"/>
                </a:solidFill>
                <a:latin typeface="Helvetica Light"/>
                <a:ea typeface="Helvetica Light"/>
                <a:cs typeface="Helvetica Light"/>
                <a:sym typeface="Helvetica Light"/>
              </a:defRPr>
            </a:pPr>
            <a:endParaRPr lang="en-US" sz="1200" noProof="0" dirty="0"/>
          </a:p>
        </p:txBody>
      </p:sp>
      <p:sp>
        <p:nvSpPr>
          <p:cNvPr id="13" name="Rectangle 1">
            <a:extLst>
              <a:ext uri="{FF2B5EF4-FFF2-40B4-BE49-F238E27FC236}">
                <a16:creationId xmlns:a16="http://schemas.microsoft.com/office/drawing/2014/main" id="{C5F7BCC5-255A-E040-9CB6-55FC42CEBF16}"/>
              </a:ext>
            </a:extLst>
          </p:cNvPr>
          <p:cNvSpPr/>
          <p:nvPr userDrawn="1"/>
        </p:nvSpPr>
        <p:spPr>
          <a:xfrm rot="16200000">
            <a:off x="2480972" y="2274888"/>
            <a:ext cx="1270001" cy="9525"/>
          </a:xfrm>
          <a:prstGeom prst="rect">
            <a:avLst/>
          </a:prstGeom>
          <a:solidFill>
            <a:srgbClr val="24282B"/>
          </a:solidFill>
          <a:ln w="12700">
            <a:miter lim="400000"/>
          </a:ln>
        </p:spPr>
        <p:txBody>
          <a:bodyPr lIns="19050" tIns="19050" rIns="19050" bIns="19050" anchor="ctr"/>
          <a:lstStyle/>
          <a:p>
            <a:pPr algn="ctr">
              <a:defRPr sz="3200" spc="0">
                <a:solidFill>
                  <a:srgbClr val="0433FF"/>
                </a:solidFill>
                <a:latin typeface="Helvetica Light"/>
                <a:ea typeface="Helvetica Light"/>
                <a:cs typeface="Helvetica Light"/>
                <a:sym typeface="Helvetica Light"/>
              </a:defRPr>
            </a:pPr>
            <a:endParaRPr lang="en-US" sz="1200" noProof="0" dirty="0"/>
          </a:p>
        </p:txBody>
      </p:sp>
      <p:sp>
        <p:nvSpPr>
          <p:cNvPr id="16" name="Title 1">
            <a:extLst>
              <a:ext uri="{FF2B5EF4-FFF2-40B4-BE49-F238E27FC236}">
                <a16:creationId xmlns:a16="http://schemas.microsoft.com/office/drawing/2014/main" id="{A015DDBE-BC7A-D046-BEA1-79A44722B1F7}"/>
              </a:ext>
            </a:extLst>
          </p:cNvPr>
          <p:cNvSpPr>
            <a:spLocks noGrp="1"/>
          </p:cNvSpPr>
          <p:nvPr>
            <p:ph type="title" hasCustomPrompt="1"/>
          </p:nvPr>
        </p:nvSpPr>
        <p:spPr>
          <a:xfrm>
            <a:off x="4614363" y="3486001"/>
            <a:ext cx="2743743" cy="1613201"/>
          </a:xfrm>
        </p:spPr>
        <p:txBody>
          <a:bodyPr lIns="0" tIns="0" rIns="0" bIns="0" anchor="ctr">
            <a:normAutofit/>
          </a:bodyPr>
          <a:lstStyle>
            <a:lvl1pPr>
              <a:defRPr sz="2550"/>
            </a:lvl1pPr>
          </a:lstStyle>
          <a:p>
            <a:r>
              <a:rPr lang="en-US" dirty="0"/>
              <a:t>TITLE GOES HERE</a:t>
            </a:r>
          </a:p>
        </p:txBody>
      </p:sp>
    </p:spTree>
    <p:extLst>
      <p:ext uri="{BB962C8B-B14F-4D97-AF65-F5344CB8AC3E}">
        <p14:creationId xmlns:p14="http://schemas.microsoft.com/office/powerpoint/2010/main" val="27057158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3/17/2021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5" name="Rectangle 1">
            <a:extLst>
              <a:ext uri="{FF2B5EF4-FFF2-40B4-BE49-F238E27FC236}">
                <a16:creationId xmlns:a16="http://schemas.microsoft.com/office/drawing/2014/main" id="{D6BDBD8F-0811-E743-8D29-95FBA6111DCA}"/>
              </a:ext>
            </a:extLst>
          </p:cNvPr>
          <p:cNvSpPr/>
          <p:nvPr userDrawn="1"/>
        </p:nvSpPr>
        <p:spPr>
          <a:xfrm>
            <a:off x="3912156" y="-1"/>
            <a:ext cx="5231845" cy="6858001"/>
          </a:xfrm>
          <a:prstGeom prst="rect">
            <a:avLst/>
          </a:prstGeom>
          <a:solidFill>
            <a:schemeClr val="tx2"/>
          </a:solidFill>
          <a:ln w="12700">
            <a:miter lim="400000"/>
          </a:ln>
        </p:spPr>
        <p:txBody>
          <a:bodyPr lIns="19050" tIns="19050" rIns="19050" bIns="19050" anchor="ctr"/>
          <a:lstStyle/>
          <a:p>
            <a:pPr algn="ctr">
              <a:defRPr sz="3200" spc="0">
                <a:solidFill>
                  <a:srgbClr val="FFFFFF"/>
                </a:solidFill>
                <a:latin typeface="Helvetica Light"/>
                <a:ea typeface="Helvetica Light"/>
                <a:cs typeface="Helvetica Light"/>
                <a:sym typeface="Helvetica Light"/>
              </a:defRPr>
            </a:pPr>
            <a:endParaRPr lang="en-US" sz="1200" noProof="0"/>
          </a:p>
        </p:txBody>
      </p:sp>
      <p:sp>
        <p:nvSpPr>
          <p:cNvPr id="6" name="Rectangle 1">
            <a:extLst>
              <a:ext uri="{FF2B5EF4-FFF2-40B4-BE49-F238E27FC236}">
                <a16:creationId xmlns:a16="http://schemas.microsoft.com/office/drawing/2014/main" id="{5D8F780B-398B-314B-87F1-35307B42F72E}"/>
              </a:ext>
            </a:extLst>
          </p:cNvPr>
          <p:cNvSpPr/>
          <p:nvPr userDrawn="1"/>
        </p:nvSpPr>
        <p:spPr>
          <a:xfrm rot="16200000">
            <a:off x="439738" y="2941638"/>
            <a:ext cx="1270001" cy="9525"/>
          </a:xfrm>
          <a:prstGeom prst="rect">
            <a:avLst/>
          </a:prstGeom>
          <a:solidFill>
            <a:srgbClr val="24282B"/>
          </a:solidFill>
          <a:ln w="12700">
            <a:miter lim="400000"/>
          </a:ln>
        </p:spPr>
        <p:txBody>
          <a:bodyPr lIns="19050" tIns="19050" rIns="19050" bIns="19050" anchor="ctr"/>
          <a:lstStyle/>
          <a:p>
            <a:pPr algn="ctr">
              <a:defRPr sz="3200" spc="0">
                <a:solidFill>
                  <a:srgbClr val="0433FF"/>
                </a:solidFill>
                <a:latin typeface="Helvetica Light"/>
                <a:ea typeface="Helvetica Light"/>
                <a:cs typeface="Helvetica Light"/>
                <a:sym typeface="Helvetica Light"/>
              </a:defRPr>
            </a:pPr>
            <a:endParaRPr lang="en-US" sz="1200" noProof="0"/>
          </a:p>
        </p:txBody>
      </p:sp>
      <p:sp>
        <p:nvSpPr>
          <p:cNvPr id="8" name="Rectangle 1">
            <a:extLst>
              <a:ext uri="{FF2B5EF4-FFF2-40B4-BE49-F238E27FC236}">
                <a16:creationId xmlns:a16="http://schemas.microsoft.com/office/drawing/2014/main" id="{D1EE7A36-F988-7C4A-A854-1D7E6E70D021}"/>
              </a:ext>
            </a:extLst>
          </p:cNvPr>
          <p:cNvSpPr/>
          <p:nvPr userDrawn="1"/>
        </p:nvSpPr>
        <p:spPr>
          <a:xfrm>
            <a:off x="3505200" y="604044"/>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9" name="Title 1">
            <a:extLst>
              <a:ext uri="{FF2B5EF4-FFF2-40B4-BE49-F238E27FC236}">
                <a16:creationId xmlns:a16="http://schemas.microsoft.com/office/drawing/2014/main" id="{979BAFF7-5B8A-F446-87E9-6B4851CCF1C0}"/>
              </a:ext>
            </a:extLst>
          </p:cNvPr>
          <p:cNvSpPr>
            <a:spLocks noGrp="1"/>
          </p:cNvSpPr>
          <p:nvPr>
            <p:ph type="title" hasCustomPrompt="1"/>
          </p:nvPr>
        </p:nvSpPr>
        <p:spPr>
          <a:xfrm>
            <a:off x="1069974" y="4035870"/>
            <a:ext cx="2743743" cy="1613201"/>
          </a:xfrm>
        </p:spPr>
        <p:txBody>
          <a:bodyPr lIns="0" tIns="0" rIns="0" bIns="0" anchor="b">
            <a:normAutofit/>
          </a:bodyPr>
          <a:lstStyle>
            <a:lvl1pPr>
              <a:defRPr sz="2550"/>
            </a:lvl1pPr>
          </a:lstStyle>
          <a:p>
            <a:r>
              <a:rPr lang="en-US" dirty="0"/>
              <a:t>TITLE GOES HERE</a:t>
            </a:r>
          </a:p>
        </p:txBody>
      </p:sp>
      <p:sp>
        <p:nvSpPr>
          <p:cNvPr id="11" name="Content Placeholder 10">
            <a:extLst>
              <a:ext uri="{FF2B5EF4-FFF2-40B4-BE49-F238E27FC236}">
                <a16:creationId xmlns:a16="http://schemas.microsoft.com/office/drawing/2014/main" id="{95663095-8E7E-6049-8528-84CCDFA93AF6}"/>
              </a:ext>
            </a:extLst>
          </p:cNvPr>
          <p:cNvSpPr>
            <a:spLocks noGrp="1"/>
          </p:cNvSpPr>
          <p:nvPr>
            <p:ph sz="quarter" idx="13"/>
          </p:nvPr>
        </p:nvSpPr>
        <p:spPr>
          <a:xfrm>
            <a:off x="4512517" y="878178"/>
            <a:ext cx="4006331" cy="525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8096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9E887ACE-210F-4A8A-A033-E24FD239D1BB}"/>
              </a:ext>
            </a:extLst>
          </p:cNvPr>
          <p:cNvSpPr/>
          <p:nvPr userDrawn="1"/>
        </p:nvSpPr>
        <p:spPr>
          <a:xfrm>
            <a:off x="0" y="-1"/>
            <a:ext cx="5231845" cy="6858001"/>
          </a:xfrm>
          <a:prstGeom prst="rect">
            <a:avLst/>
          </a:prstGeom>
          <a:solidFill>
            <a:schemeClr val="tx2"/>
          </a:solidFill>
          <a:ln w="12700">
            <a:miter lim="400000"/>
          </a:ln>
        </p:spPr>
        <p:txBody>
          <a:bodyPr lIns="19050" tIns="19050" rIns="19050" bIns="19050" anchor="ctr"/>
          <a:lstStyle/>
          <a:p>
            <a:pPr algn="ctr">
              <a:defRPr sz="3200" spc="0">
                <a:solidFill>
                  <a:srgbClr val="FFFFFF"/>
                </a:solidFill>
                <a:latin typeface="Helvetica Light"/>
                <a:ea typeface="Helvetica Light"/>
                <a:cs typeface="Helvetica Light"/>
                <a:sym typeface="Helvetica Light"/>
              </a:defRPr>
            </a:pPr>
            <a:endParaRPr lang="en-US" sz="1200" noProof="0"/>
          </a:p>
        </p:txBody>
      </p:sp>
      <p:sp>
        <p:nvSpPr>
          <p:cNvPr id="11" name="Content Placeholder 10">
            <a:extLst>
              <a:ext uri="{FF2B5EF4-FFF2-40B4-BE49-F238E27FC236}">
                <a16:creationId xmlns:a16="http://schemas.microsoft.com/office/drawing/2014/main" id="{95663095-8E7E-6049-8528-84CCDFA93AF6}"/>
              </a:ext>
            </a:extLst>
          </p:cNvPr>
          <p:cNvSpPr>
            <a:spLocks noGrp="1"/>
          </p:cNvSpPr>
          <p:nvPr>
            <p:ph sz="quarter" idx="13"/>
          </p:nvPr>
        </p:nvSpPr>
        <p:spPr>
          <a:xfrm>
            <a:off x="565669" y="878178"/>
            <a:ext cx="4006331" cy="525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EDE50D6-574B-40AF-946F-D52A04ADE379}" type="datetime1">
              <a:rPr lang="en-US" smtClean="0"/>
              <a:t>3/17/2021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6" name="Rectangle 1">
            <a:extLst>
              <a:ext uri="{FF2B5EF4-FFF2-40B4-BE49-F238E27FC236}">
                <a16:creationId xmlns:a16="http://schemas.microsoft.com/office/drawing/2014/main" id="{5D8F780B-398B-314B-87F1-35307B42F72E}"/>
              </a:ext>
            </a:extLst>
          </p:cNvPr>
          <p:cNvSpPr/>
          <p:nvPr userDrawn="1"/>
        </p:nvSpPr>
        <p:spPr>
          <a:xfrm rot="16200000">
            <a:off x="5336088" y="2941638"/>
            <a:ext cx="1270001" cy="9525"/>
          </a:xfrm>
          <a:prstGeom prst="rect">
            <a:avLst/>
          </a:prstGeom>
          <a:solidFill>
            <a:srgbClr val="24282B"/>
          </a:solidFill>
          <a:ln w="12700">
            <a:miter lim="400000"/>
          </a:ln>
        </p:spPr>
        <p:txBody>
          <a:bodyPr lIns="19050" tIns="19050" rIns="19050" bIns="19050" anchor="ctr"/>
          <a:lstStyle/>
          <a:p>
            <a:pPr algn="ctr">
              <a:defRPr sz="3200" spc="0">
                <a:solidFill>
                  <a:srgbClr val="0433FF"/>
                </a:solidFill>
                <a:latin typeface="Helvetica Light"/>
                <a:ea typeface="Helvetica Light"/>
                <a:cs typeface="Helvetica Light"/>
                <a:sym typeface="Helvetica Light"/>
              </a:defRPr>
            </a:pPr>
            <a:endParaRPr lang="en-US" sz="1200" noProof="0"/>
          </a:p>
        </p:txBody>
      </p:sp>
      <p:sp>
        <p:nvSpPr>
          <p:cNvPr id="8" name="Rectangle 1">
            <a:extLst>
              <a:ext uri="{FF2B5EF4-FFF2-40B4-BE49-F238E27FC236}">
                <a16:creationId xmlns:a16="http://schemas.microsoft.com/office/drawing/2014/main" id="{D1EE7A36-F988-7C4A-A854-1D7E6E70D021}"/>
              </a:ext>
            </a:extLst>
          </p:cNvPr>
          <p:cNvSpPr/>
          <p:nvPr userDrawn="1"/>
        </p:nvSpPr>
        <p:spPr>
          <a:xfrm>
            <a:off x="4861801" y="604044"/>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9" name="Title 1">
            <a:extLst>
              <a:ext uri="{FF2B5EF4-FFF2-40B4-BE49-F238E27FC236}">
                <a16:creationId xmlns:a16="http://schemas.microsoft.com/office/drawing/2014/main" id="{979BAFF7-5B8A-F446-87E9-6B4851CCF1C0}"/>
              </a:ext>
            </a:extLst>
          </p:cNvPr>
          <p:cNvSpPr>
            <a:spLocks noGrp="1"/>
          </p:cNvSpPr>
          <p:nvPr>
            <p:ph type="title" hasCustomPrompt="1"/>
          </p:nvPr>
        </p:nvSpPr>
        <p:spPr>
          <a:xfrm>
            <a:off x="5966324" y="4035870"/>
            <a:ext cx="2743743" cy="1613201"/>
          </a:xfrm>
        </p:spPr>
        <p:txBody>
          <a:bodyPr lIns="0" tIns="0" rIns="0" bIns="0" anchor="b">
            <a:normAutofit/>
          </a:bodyPr>
          <a:lstStyle>
            <a:lvl1pPr>
              <a:defRPr sz="2550"/>
            </a:lvl1pPr>
          </a:lstStyle>
          <a:p>
            <a:r>
              <a:rPr lang="en-US" dirty="0"/>
              <a:t>TITLE GOES HERE</a:t>
            </a:r>
          </a:p>
        </p:txBody>
      </p:sp>
    </p:spTree>
    <p:extLst>
      <p:ext uri="{BB962C8B-B14F-4D97-AF65-F5344CB8AC3E}">
        <p14:creationId xmlns:p14="http://schemas.microsoft.com/office/powerpoint/2010/main" val="24172647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noProof="0" smtClean="0"/>
              <a:t>3/17/2021</a:t>
            </a:fld>
            <a:endParaRPr lang="en-US" noProof="0"/>
          </a:p>
        </p:txBody>
      </p:sp>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5" name="Rectangle 1">
            <a:extLst>
              <a:ext uri="{FF2B5EF4-FFF2-40B4-BE49-F238E27FC236}">
                <a16:creationId xmlns:a16="http://schemas.microsoft.com/office/drawing/2014/main" id="{B5C4D9A4-C8E3-4644-9D63-86142FA59A02}"/>
              </a:ext>
            </a:extLst>
          </p:cNvPr>
          <p:cNvSpPr/>
          <p:nvPr userDrawn="1"/>
        </p:nvSpPr>
        <p:spPr>
          <a:xfrm>
            <a:off x="714375" y="952500"/>
            <a:ext cx="7715250" cy="4953000"/>
          </a:xfrm>
          <a:prstGeom prst="rect">
            <a:avLst/>
          </a:prstGeom>
          <a:solidFill>
            <a:schemeClr val="tx2"/>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6" name="Rectangle 1">
            <a:extLst>
              <a:ext uri="{FF2B5EF4-FFF2-40B4-BE49-F238E27FC236}">
                <a16:creationId xmlns:a16="http://schemas.microsoft.com/office/drawing/2014/main" id="{7047AEE3-4D24-FE4F-BC8C-1050F33A970F}"/>
              </a:ext>
            </a:extLst>
          </p:cNvPr>
          <p:cNvSpPr/>
          <p:nvPr userDrawn="1"/>
        </p:nvSpPr>
        <p:spPr>
          <a:xfrm rot="16200000">
            <a:off x="3932238" y="1106488"/>
            <a:ext cx="1270000" cy="9525"/>
          </a:xfrm>
          <a:prstGeom prst="rect">
            <a:avLst/>
          </a:prstGeom>
          <a:solidFill>
            <a:srgbClr val="24282B"/>
          </a:solidFill>
          <a:ln w="12700">
            <a:miter lim="400000"/>
          </a:ln>
        </p:spPr>
        <p:txBody>
          <a:bodyPr lIns="19050" tIns="19050" rIns="19050" bIns="19050" anchor="ctr"/>
          <a:lstStyle/>
          <a:p>
            <a:pPr algn="ctr" defTabSz="309563" hangingPunct="0">
              <a:defRPr sz="3200" spc="0">
                <a:solidFill>
                  <a:srgbClr val="0433FF"/>
                </a:solidFill>
                <a:latin typeface="Helvetica Light"/>
                <a:ea typeface="Helvetica Light"/>
                <a:cs typeface="Helvetica Light"/>
                <a:sym typeface="Helvetica Light"/>
              </a:defRPr>
            </a:pPr>
            <a:endParaRPr lang="en-US" sz="1200" kern="0" noProof="0" dirty="0">
              <a:solidFill>
                <a:srgbClr val="0433FF"/>
              </a:solidFill>
              <a:latin typeface="Helvetica Light"/>
              <a:sym typeface="Helvetica Light"/>
            </a:endParaRPr>
          </a:p>
        </p:txBody>
      </p:sp>
      <p:sp>
        <p:nvSpPr>
          <p:cNvPr id="7" name="Rectangle 1">
            <a:extLst>
              <a:ext uri="{FF2B5EF4-FFF2-40B4-BE49-F238E27FC236}">
                <a16:creationId xmlns:a16="http://schemas.microsoft.com/office/drawing/2014/main" id="{2B45386C-7F1B-4D47-959C-DE1A73B407E7}"/>
              </a:ext>
            </a:extLst>
          </p:cNvPr>
          <p:cNvSpPr/>
          <p:nvPr userDrawn="1"/>
        </p:nvSpPr>
        <p:spPr>
          <a:xfrm>
            <a:off x="323850" y="1365250"/>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8" name="Rectangle 1">
            <a:extLst>
              <a:ext uri="{FF2B5EF4-FFF2-40B4-BE49-F238E27FC236}">
                <a16:creationId xmlns:a16="http://schemas.microsoft.com/office/drawing/2014/main" id="{FB1C5AC5-B8E6-EC4F-8CB9-43E091C422EF}"/>
              </a:ext>
            </a:extLst>
          </p:cNvPr>
          <p:cNvSpPr/>
          <p:nvPr userDrawn="1"/>
        </p:nvSpPr>
        <p:spPr>
          <a:xfrm>
            <a:off x="8048625" y="5065380"/>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11" name="Title 1">
            <a:extLst>
              <a:ext uri="{FF2B5EF4-FFF2-40B4-BE49-F238E27FC236}">
                <a16:creationId xmlns:a16="http://schemas.microsoft.com/office/drawing/2014/main" id="{33ACFFFD-2D44-B943-8B58-CC9B7641E79D}"/>
              </a:ext>
            </a:extLst>
          </p:cNvPr>
          <p:cNvSpPr>
            <a:spLocks noGrp="1"/>
          </p:cNvSpPr>
          <p:nvPr>
            <p:ph type="title" hasCustomPrompt="1"/>
          </p:nvPr>
        </p:nvSpPr>
        <p:spPr>
          <a:xfrm>
            <a:off x="1082676" y="3019275"/>
            <a:ext cx="6978650" cy="1613201"/>
          </a:xfrm>
        </p:spPr>
        <p:txBody>
          <a:bodyPr lIns="0" tIns="0" rIns="0" bIns="0" anchor="ctr">
            <a:normAutofit/>
          </a:bodyPr>
          <a:lstStyle>
            <a:lvl1pPr algn="ctr">
              <a:defRPr sz="2550">
                <a:solidFill>
                  <a:schemeClr val="bg1"/>
                </a:solidFill>
              </a:defRPr>
            </a:lvl1pPr>
          </a:lstStyle>
          <a:p>
            <a:r>
              <a:rPr lang="en-US" noProof="0"/>
              <a:t>TITLE GOES HERE</a:t>
            </a:r>
          </a:p>
        </p:txBody>
      </p:sp>
      <p:sp>
        <p:nvSpPr>
          <p:cNvPr id="13" name="Content Placeholder 13">
            <a:extLst>
              <a:ext uri="{FF2B5EF4-FFF2-40B4-BE49-F238E27FC236}">
                <a16:creationId xmlns:a16="http://schemas.microsoft.com/office/drawing/2014/main" id="{8E96E8CE-45C0-D643-B7F3-08C20CF5F760}"/>
              </a:ext>
            </a:extLst>
          </p:cNvPr>
          <p:cNvSpPr>
            <a:spLocks noGrp="1"/>
          </p:cNvSpPr>
          <p:nvPr>
            <p:ph sz="quarter" idx="21" hasCustomPrompt="1"/>
          </p:nvPr>
        </p:nvSpPr>
        <p:spPr>
          <a:xfrm>
            <a:off x="3328126" y="2348318"/>
            <a:ext cx="2487749" cy="269370"/>
          </a:xfrm>
        </p:spPr>
        <p:txBody>
          <a:bodyPr>
            <a:noAutofit/>
          </a:bodyPr>
          <a:lstStyle>
            <a:lvl1pPr marL="0" indent="0" algn="ctr">
              <a:lnSpc>
                <a:spcPct val="80000"/>
              </a:lnSpc>
              <a:buNone/>
              <a:defRPr sz="1200" cap="all" baseline="0">
                <a:solidFill>
                  <a:schemeClr val="bg1"/>
                </a:solidFill>
                <a:latin typeface="+mj-lt"/>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noProof="0"/>
              <a:t>SUBTITLE GOES HERE</a:t>
            </a:r>
          </a:p>
        </p:txBody>
      </p:sp>
    </p:spTree>
    <p:extLst>
      <p:ext uri="{BB962C8B-B14F-4D97-AF65-F5344CB8AC3E}">
        <p14:creationId xmlns:p14="http://schemas.microsoft.com/office/powerpoint/2010/main" val="12303079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15" name="Rectangle 1">
            <a:extLst>
              <a:ext uri="{FF2B5EF4-FFF2-40B4-BE49-F238E27FC236}">
                <a16:creationId xmlns:a16="http://schemas.microsoft.com/office/drawing/2014/main" id="{F70F810B-4DED-A045-A1D2-7605E821997B}"/>
              </a:ext>
            </a:extLst>
          </p:cNvPr>
          <p:cNvSpPr/>
          <p:nvPr userDrawn="1"/>
        </p:nvSpPr>
        <p:spPr>
          <a:xfrm>
            <a:off x="0" y="4735652"/>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dirty="0">
              <a:solidFill>
                <a:srgbClr val="FFFFFF"/>
              </a:solidFill>
              <a:latin typeface="Helvetica Light"/>
              <a:sym typeface="Helvetica Light"/>
            </a:endParaRPr>
          </a:p>
        </p:txBody>
      </p:sp>
      <p:sp>
        <p:nvSpPr>
          <p:cNvPr id="17" name="Title 1">
            <a:extLst>
              <a:ext uri="{FF2B5EF4-FFF2-40B4-BE49-F238E27FC236}">
                <a16:creationId xmlns:a16="http://schemas.microsoft.com/office/drawing/2014/main" id="{3194DD3B-943C-8740-A545-0DA0E5FD2569}"/>
              </a:ext>
            </a:extLst>
          </p:cNvPr>
          <p:cNvSpPr>
            <a:spLocks noGrp="1"/>
          </p:cNvSpPr>
          <p:nvPr>
            <p:ph type="title" hasCustomPrompt="1"/>
          </p:nvPr>
        </p:nvSpPr>
        <p:spPr>
          <a:xfrm>
            <a:off x="1069974" y="4651968"/>
            <a:ext cx="2743743" cy="997102"/>
          </a:xfrm>
        </p:spPr>
        <p:txBody>
          <a:bodyPr lIns="0" tIns="0" rIns="0" bIns="0" anchor="t">
            <a:normAutofit/>
          </a:bodyPr>
          <a:lstStyle>
            <a:lvl1pPr>
              <a:defRPr sz="2550"/>
            </a:lvl1pPr>
          </a:lstStyle>
          <a:p>
            <a:r>
              <a:rPr lang="en-US" noProof="0"/>
              <a:t>TITLE GOES HERE</a:t>
            </a:r>
          </a:p>
        </p:txBody>
      </p:sp>
      <p:sp>
        <p:nvSpPr>
          <p:cNvPr id="18" name="Rectangle 1">
            <a:extLst>
              <a:ext uri="{FF2B5EF4-FFF2-40B4-BE49-F238E27FC236}">
                <a16:creationId xmlns:a16="http://schemas.microsoft.com/office/drawing/2014/main" id="{93D5DD3F-FCDF-5945-9321-0FABA0771516}"/>
              </a:ext>
            </a:extLst>
          </p:cNvPr>
          <p:cNvSpPr/>
          <p:nvPr userDrawn="1"/>
        </p:nvSpPr>
        <p:spPr>
          <a:xfrm rot="16200000">
            <a:off x="3941763" y="2067005"/>
            <a:ext cx="1270000" cy="9526"/>
          </a:xfrm>
          <a:prstGeom prst="rect">
            <a:avLst/>
          </a:prstGeom>
          <a:solidFill>
            <a:srgbClr val="24282B"/>
          </a:solidFill>
          <a:ln w="12700">
            <a:miter lim="400000"/>
          </a:ln>
        </p:spPr>
        <p:txBody>
          <a:bodyPr lIns="19050" tIns="19050" rIns="19050" bIns="19050" anchor="ctr"/>
          <a:lstStyle/>
          <a:p>
            <a:pPr algn="ctr" defTabSz="309563" hangingPunct="0">
              <a:defRPr sz="3200" spc="0">
                <a:solidFill>
                  <a:srgbClr val="0433FF"/>
                </a:solidFill>
                <a:latin typeface="Helvetica Light"/>
                <a:ea typeface="Helvetica Light"/>
                <a:cs typeface="Helvetica Light"/>
                <a:sym typeface="Helvetica Light"/>
              </a:defRPr>
            </a:pPr>
            <a:endParaRPr lang="en-US" sz="1200" kern="0" noProof="0" dirty="0">
              <a:solidFill>
                <a:srgbClr val="0433FF"/>
              </a:solidFill>
              <a:latin typeface="Helvetica Light"/>
              <a:sym typeface="Helvetica Light"/>
            </a:endParaRPr>
          </a:p>
        </p:txBody>
      </p:sp>
      <p:sp>
        <p:nvSpPr>
          <p:cNvPr id="22" name="Text Placeholder 20">
            <a:extLst>
              <a:ext uri="{FF2B5EF4-FFF2-40B4-BE49-F238E27FC236}">
                <a16:creationId xmlns:a16="http://schemas.microsoft.com/office/drawing/2014/main" id="{B8877488-477F-0041-88BE-F780F1C66A10}"/>
              </a:ext>
            </a:extLst>
          </p:cNvPr>
          <p:cNvSpPr>
            <a:spLocks noGrp="1"/>
          </p:cNvSpPr>
          <p:nvPr>
            <p:ph type="body" sz="quarter" idx="14"/>
          </p:nvPr>
        </p:nvSpPr>
        <p:spPr>
          <a:xfrm>
            <a:off x="4962130" y="0"/>
            <a:ext cx="3746102" cy="685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906642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cture and Titl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noProof="0" smtClean="0"/>
              <a:t>3/17/2021</a:t>
            </a:fld>
            <a:endParaRPr lang="en-US" noProof="0"/>
          </a:p>
        </p:txBody>
      </p:sp>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6" name="Rectangle 1">
            <a:extLst>
              <a:ext uri="{FF2B5EF4-FFF2-40B4-BE49-F238E27FC236}">
                <a16:creationId xmlns:a16="http://schemas.microsoft.com/office/drawing/2014/main" id="{8640E59D-783A-C149-B212-716E0C4FE00D}"/>
              </a:ext>
            </a:extLst>
          </p:cNvPr>
          <p:cNvSpPr/>
          <p:nvPr userDrawn="1"/>
        </p:nvSpPr>
        <p:spPr>
          <a:xfrm rot="5400000">
            <a:off x="927863" y="1260477"/>
            <a:ext cx="2540001" cy="19050"/>
          </a:xfrm>
          <a:prstGeom prst="rect">
            <a:avLst/>
          </a:prstGeom>
          <a:solidFill>
            <a:srgbClr val="24282B"/>
          </a:solidFill>
          <a:ln w="12700">
            <a:miter lim="400000"/>
          </a:ln>
        </p:spPr>
        <p:txBody>
          <a:bodyPr lIns="38100" tIns="38100" rIns="38100" bIns="38100" anchor="ctr"/>
          <a:lstStyle/>
          <a:p>
            <a:pPr algn="ctr">
              <a:defRPr sz="3200" spc="0">
                <a:solidFill>
                  <a:srgbClr val="0433FF"/>
                </a:solidFill>
                <a:latin typeface="Helvetica Light"/>
                <a:ea typeface="Helvetica Light"/>
                <a:cs typeface="Helvetica Light"/>
                <a:sym typeface="Helvetica Light"/>
              </a:defRPr>
            </a:pPr>
            <a:endParaRPr lang="en-US" sz="2400" noProof="0"/>
          </a:p>
        </p:txBody>
      </p:sp>
      <p:sp>
        <p:nvSpPr>
          <p:cNvPr id="12" name="Picture Placeholder 11">
            <a:extLst>
              <a:ext uri="{FF2B5EF4-FFF2-40B4-BE49-F238E27FC236}">
                <a16:creationId xmlns:a16="http://schemas.microsoft.com/office/drawing/2014/main" id="{4E9C988F-F5FE-BA4D-BDC5-02CCC5D68FF5}"/>
              </a:ext>
            </a:extLst>
          </p:cNvPr>
          <p:cNvSpPr>
            <a:spLocks noGrp="1"/>
          </p:cNvSpPr>
          <p:nvPr>
            <p:ph type="pic" sz="quarter" idx="13"/>
          </p:nvPr>
        </p:nvSpPr>
        <p:spPr>
          <a:xfrm>
            <a:off x="409575" y="520700"/>
            <a:ext cx="3557588" cy="5816600"/>
          </a:xfrm>
          <a:custGeom>
            <a:avLst/>
            <a:gdLst>
              <a:gd name="connsiteX0" fmla="*/ 0 w 4743450"/>
              <a:gd name="connsiteY0" fmla="*/ 0 h 5816600"/>
              <a:gd name="connsiteX1" fmla="*/ 4743450 w 4743450"/>
              <a:gd name="connsiteY1" fmla="*/ 0 h 5816600"/>
              <a:gd name="connsiteX2" fmla="*/ 4743450 w 4743450"/>
              <a:gd name="connsiteY2" fmla="*/ 285838 h 5816600"/>
              <a:gd name="connsiteX3" fmla="*/ 4406308 w 4743450"/>
              <a:gd name="connsiteY3" fmla="*/ 285838 h 5816600"/>
              <a:gd name="connsiteX4" fmla="*/ 4406308 w 4743450"/>
              <a:gd name="connsiteY4" fmla="*/ 666839 h 5816600"/>
              <a:gd name="connsiteX5" fmla="*/ 4743450 w 4743450"/>
              <a:gd name="connsiteY5" fmla="*/ 666839 h 5816600"/>
              <a:gd name="connsiteX6" fmla="*/ 4743450 w 4743450"/>
              <a:gd name="connsiteY6" fmla="*/ 5816600 h 5816600"/>
              <a:gd name="connsiteX7" fmla="*/ 0 w 4743450"/>
              <a:gd name="connsiteY7" fmla="*/ 5816600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450" h="5816600">
                <a:moveTo>
                  <a:pt x="0" y="0"/>
                </a:moveTo>
                <a:lnTo>
                  <a:pt x="4743450" y="0"/>
                </a:lnTo>
                <a:lnTo>
                  <a:pt x="4743450" y="285838"/>
                </a:lnTo>
                <a:lnTo>
                  <a:pt x="4406308" y="285838"/>
                </a:lnTo>
                <a:lnTo>
                  <a:pt x="4406308" y="666839"/>
                </a:lnTo>
                <a:lnTo>
                  <a:pt x="4743450" y="666839"/>
                </a:lnTo>
                <a:lnTo>
                  <a:pt x="4743450" y="5816600"/>
                </a:lnTo>
                <a:lnTo>
                  <a:pt x="0" y="5816600"/>
                </a:lnTo>
                <a:close/>
              </a:path>
            </a:pathLst>
          </a:custGeom>
          <a:solidFill>
            <a:schemeClr val="tx2"/>
          </a:solidFill>
        </p:spPr>
        <p:txBody>
          <a:bodyPr wrap="square">
            <a:noAutofit/>
          </a:bodyPr>
          <a:lstStyle>
            <a:lvl1pPr marL="0" indent="0" algn="ctr">
              <a:buNone/>
              <a:defRPr>
                <a:solidFill>
                  <a:schemeClr val="bg1"/>
                </a:solidFill>
              </a:defRPr>
            </a:lvl1pPr>
          </a:lstStyle>
          <a:p>
            <a:r>
              <a:rPr lang="en-US" noProof="0"/>
              <a:t>Click icon to add picture</a:t>
            </a:r>
          </a:p>
        </p:txBody>
      </p:sp>
      <p:sp>
        <p:nvSpPr>
          <p:cNvPr id="14" name="Rectangle 1">
            <a:extLst>
              <a:ext uri="{FF2B5EF4-FFF2-40B4-BE49-F238E27FC236}">
                <a16:creationId xmlns:a16="http://schemas.microsoft.com/office/drawing/2014/main" id="{4E3F3D93-DB12-4C41-A747-8781702C1204}"/>
              </a:ext>
            </a:extLst>
          </p:cNvPr>
          <p:cNvSpPr/>
          <p:nvPr userDrawn="1"/>
        </p:nvSpPr>
        <p:spPr>
          <a:xfrm>
            <a:off x="3714306" y="806539"/>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16" name="Title 1">
            <a:extLst>
              <a:ext uri="{FF2B5EF4-FFF2-40B4-BE49-F238E27FC236}">
                <a16:creationId xmlns:a16="http://schemas.microsoft.com/office/drawing/2014/main" id="{D6C315ED-F22B-A649-80D5-44A63CE74044}"/>
              </a:ext>
            </a:extLst>
          </p:cNvPr>
          <p:cNvSpPr>
            <a:spLocks noGrp="1"/>
          </p:cNvSpPr>
          <p:nvPr>
            <p:ph type="title" hasCustomPrompt="1"/>
          </p:nvPr>
        </p:nvSpPr>
        <p:spPr>
          <a:xfrm>
            <a:off x="4572000" y="702156"/>
            <a:ext cx="4572000" cy="740156"/>
          </a:xfrm>
        </p:spPr>
        <p:txBody>
          <a:bodyPr anchor="t">
            <a:normAutofit/>
          </a:bodyPr>
          <a:lstStyle>
            <a:lvl1pPr>
              <a:defRPr sz="2550"/>
            </a:lvl1pPr>
          </a:lstStyle>
          <a:p>
            <a:r>
              <a:rPr lang="en-US" noProof="0"/>
              <a:t>TITLE GOES HERE</a:t>
            </a:r>
          </a:p>
        </p:txBody>
      </p:sp>
    </p:spTree>
    <p:extLst>
      <p:ext uri="{BB962C8B-B14F-4D97-AF65-F5344CB8AC3E}">
        <p14:creationId xmlns:p14="http://schemas.microsoft.com/office/powerpoint/2010/main" val="19354640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noProof="0" smtClean="0"/>
              <a:t>3/17/2021</a:t>
            </a:fld>
            <a:endParaRPr lang="en-US" noProof="0"/>
          </a:p>
        </p:txBody>
      </p:sp>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6" name="Rectangle 1">
            <a:extLst>
              <a:ext uri="{FF2B5EF4-FFF2-40B4-BE49-F238E27FC236}">
                <a16:creationId xmlns:a16="http://schemas.microsoft.com/office/drawing/2014/main" id="{8640E59D-783A-C149-B212-716E0C4FE00D}"/>
              </a:ext>
            </a:extLst>
          </p:cNvPr>
          <p:cNvSpPr/>
          <p:nvPr userDrawn="1"/>
        </p:nvSpPr>
        <p:spPr>
          <a:xfrm rot="5400000">
            <a:off x="927863" y="1260477"/>
            <a:ext cx="2540001" cy="19050"/>
          </a:xfrm>
          <a:prstGeom prst="rect">
            <a:avLst/>
          </a:prstGeom>
          <a:solidFill>
            <a:srgbClr val="24282B"/>
          </a:solidFill>
          <a:ln w="12700">
            <a:miter lim="400000"/>
          </a:ln>
        </p:spPr>
        <p:txBody>
          <a:bodyPr lIns="38100" tIns="38100" rIns="38100" bIns="38100" anchor="ctr"/>
          <a:lstStyle/>
          <a:p>
            <a:pPr algn="ctr">
              <a:defRPr sz="3200" spc="0">
                <a:solidFill>
                  <a:srgbClr val="0433FF"/>
                </a:solidFill>
                <a:latin typeface="Helvetica Light"/>
                <a:ea typeface="Helvetica Light"/>
                <a:cs typeface="Helvetica Light"/>
                <a:sym typeface="Helvetica Light"/>
              </a:defRPr>
            </a:pPr>
            <a:endParaRPr lang="en-US" sz="2400" noProof="0"/>
          </a:p>
        </p:txBody>
      </p:sp>
      <p:sp>
        <p:nvSpPr>
          <p:cNvPr id="12" name="Picture Placeholder 11">
            <a:extLst>
              <a:ext uri="{FF2B5EF4-FFF2-40B4-BE49-F238E27FC236}">
                <a16:creationId xmlns:a16="http://schemas.microsoft.com/office/drawing/2014/main" id="{4E9C988F-F5FE-BA4D-BDC5-02CCC5D68FF5}"/>
              </a:ext>
            </a:extLst>
          </p:cNvPr>
          <p:cNvSpPr>
            <a:spLocks noGrp="1"/>
          </p:cNvSpPr>
          <p:nvPr>
            <p:ph type="pic" sz="quarter" idx="13"/>
          </p:nvPr>
        </p:nvSpPr>
        <p:spPr>
          <a:xfrm>
            <a:off x="409575" y="520700"/>
            <a:ext cx="3557588" cy="5816600"/>
          </a:xfrm>
          <a:custGeom>
            <a:avLst/>
            <a:gdLst>
              <a:gd name="connsiteX0" fmla="*/ 0 w 4743450"/>
              <a:gd name="connsiteY0" fmla="*/ 0 h 5816600"/>
              <a:gd name="connsiteX1" fmla="*/ 4743450 w 4743450"/>
              <a:gd name="connsiteY1" fmla="*/ 0 h 5816600"/>
              <a:gd name="connsiteX2" fmla="*/ 4743450 w 4743450"/>
              <a:gd name="connsiteY2" fmla="*/ 285838 h 5816600"/>
              <a:gd name="connsiteX3" fmla="*/ 4406308 w 4743450"/>
              <a:gd name="connsiteY3" fmla="*/ 285838 h 5816600"/>
              <a:gd name="connsiteX4" fmla="*/ 4406308 w 4743450"/>
              <a:gd name="connsiteY4" fmla="*/ 666839 h 5816600"/>
              <a:gd name="connsiteX5" fmla="*/ 4743450 w 4743450"/>
              <a:gd name="connsiteY5" fmla="*/ 666839 h 5816600"/>
              <a:gd name="connsiteX6" fmla="*/ 4743450 w 4743450"/>
              <a:gd name="connsiteY6" fmla="*/ 5816600 h 5816600"/>
              <a:gd name="connsiteX7" fmla="*/ 0 w 4743450"/>
              <a:gd name="connsiteY7" fmla="*/ 5816600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450" h="5816600">
                <a:moveTo>
                  <a:pt x="0" y="0"/>
                </a:moveTo>
                <a:lnTo>
                  <a:pt x="4743450" y="0"/>
                </a:lnTo>
                <a:lnTo>
                  <a:pt x="4743450" y="285838"/>
                </a:lnTo>
                <a:lnTo>
                  <a:pt x="4406308" y="285838"/>
                </a:lnTo>
                <a:lnTo>
                  <a:pt x="4406308" y="666839"/>
                </a:lnTo>
                <a:lnTo>
                  <a:pt x="4743450" y="666839"/>
                </a:lnTo>
                <a:lnTo>
                  <a:pt x="4743450" y="5816600"/>
                </a:lnTo>
                <a:lnTo>
                  <a:pt x="0" y="5816600"/>
                </a:lnTo>
                <a:close/>
              </a:path>
            </a:pathLst>
          </a:custGeom>
          <a:solidFill>
            <a:schemeClr val="tx2"/>
          </a:solidFill>
        </p:spPr>
        <p:txBody>
          <a:bodyPr wrap="square">
            <a:noAutofit/>
          </a:bodyPr>
          <a:lstStyle>
            <a:lvl1pPr marL="0" indent="0" algn="ctr">
              <a:buNone/>
              <a:defRPr>
                <a:solidFill>
                  <a:schemeClr val="bg1"/>
                </a:solidFill>
              </a:defRPr>
            </a:lvl1pPr>
          </a:lstStyle>
          <a:p>
            <a:r>
              <a:rPr lang="en-US" noProof="0"/>
              <a:t>Click icon to add picture</a:t>
            </a:r>
          </a:p>
        </p:txBody>
      </p:sp>
      <p:sp>
        <p:nvSpPr>
          <p:cNvPr id="14" name="Rectangle 1">
            <a:extLst>
              <a:ext uri="{FF2B5EF4-FFF2-40B4-BE49-F238E27FC236}">
                <a16:creationId xmlns:a16="http://schemas.microsoft.com/office/drawing/2014/main" id="{4E3F3D93-DB12-4C41-A747-8781702C1204}"/>
              </a:ext>
            </a:extLst>
          </p:cNvPr>
          <p:cNvSpPr/>
          <p:nvPr userDrawn="1"/>
        </p:nvSpPr>
        <p:spPr>
          <a:xfrm>
            <a:off x="3714306" y="806539"/>
            <a:ext cx="762001" cy="381001"/>
          </a:xfrm>
          <a:prstGeom prst="rect">
            <a:avLst/>
          </a:prstGeom>
          <a:solidFill>
            <a:schemeClr val="accent1"/>
          </a:solidFill>
          <a:ln w="12700">
            <a:miter lim="400000"/>
          </a:ln>
        </p:spPr>
        <p:txBody>
          <a:bodyPr lIns="19050" tIns="19050" rIns="19050" bIns="19050" anchor="ctr"/>
          <a:lstStyle/>
          <a:p>
            <a:pPr algn="ctr" defTabSz="309563" hangingPunct="0">
              <a:defRPr sz="3200" spc="0">
                <a:solidFill>
                  <a:srgbClr val="FFFFFF"/>
                </a:solidFill>
                <a:latin typeface="Helvetica Light"/>
                <a:ea typeface="Helvetica Light"/>
                <a:cs typeface="Helvetica Light"/>
                <a:sym typeface="Helvetica Light"/>
              </a:defRPr>
            </a:pPr>
            <a:endParaRPr lang="en-US" sz="1200" kern="0" noProof="0">
              <a:solidFill>
                <a:srgbClr val="FFFFFF"/>
              </a:solidFill>
              <a:latin typeface="Helvetica Light"/>
              <a:sym typeface="Helvetica Light"/>
            </a:endParaRPr>
          </a:p>
        </p:txBody>
      </p:sp>
      <p:sp>
        <p:nvSpPr>
          <p:cNvPr id="16" name="Title 1">
            <a:extLst>
              <a:ext uri="{FF2B5EF4-FFF2-40B4-BE49-F238E27FC236}">
                <a16:creationId xmlns:a16="http://schemas.microsoft.com/office/drawing/2014/main" id="{D6C315ED-F22B-A649-80D5-44A63CE74044}"/>
              </a:ext>
            </a:extLst>
          </p:cNvPr>
          <p:cNvSpPr>
            <a:spLocks noGrp="1"/>
          </p:cNvSpPr>
          <p:nvPr>
            <p:ph type="title" hasCustomPrompt="1"/>
          </p:nvPr>
        </p:nvSpPr>
        <p:spPr>
          <a:xfrm>
            <a:off x="4572000" y="702156"/>
            <a:ext cx="4572000" cy="740156"/>
          </a:xfrm>
        </p:spPr>
        <p:txBody>
          <a:bodyPr anchor="t">
            <a:normAutofit/>
          </a:bodyPr>
          <a:lstStyle>
            <a:lvl1pPr>
              <a:defRPr sz="2550"/>
            </a:lvl1pPr>
          </a:lstStyle>
          <a:p>
            <a:r>
              <a:rPr lang="en-US" noProof="0"/>
              <a:t>TITLE GOES HERE</a:t>
            </a:r>
          </a:p>
        </p:txBody>
      </p:sp>
      <p:sp>
        <p:nvSpPr>
          <p:cNvPr id="9" name="Content Placeholder 8">
            <a:extLst>
              <a:ext uri="{FF2B5EF4-FFF2-40B4-BE49-F238E27FC236}">
                <a16:creationId xmlns:a16="http://schemas.microsoft.com/office/drawing/2014/main" id="{DEE6C881-74AA-8944-AD6A-BA0821ECDCAE}"/>
              </a:ext>
            </a:extLst>
          </p:cNvPr>
          <p:cNvSpPr>
            <a:spLocks noGrp="1"/>
          </p:cNvSpPr>
          <p:nvPr>
            <p:ph sz="quarter" idx="14"/>
          </p:nvPr>
        </p:nvSpPr>
        <p:spPr>
          <a:xfrm>
            <a:off x="4572001" y="1443038"/>
            <a:ext cx="4136231" cy="4894262"/>
          </a:xfrm>
        </p:spPr>
        <p:txBody>
          <a:bodyPr/>
          <a:lstStyle>
            <a:lvl1pPr>
              <a:spcBef>
                <a:spcPts val="750"/>
              </a:spcBef>
              <a:spcAft>
                <a:spcPts val="1125"/>
              </a:spcAft>
              <a:defRPr/>
            </a:lvl1pPr>
            <a:lvl2pPr>
              <a:spcBef>
                <a:spcPts val="750"/>
              </a:spcBef>
              <a:spcAft>
                <a:spcPts val="1125"/>
              </a:spcAft>
              <a:defRPr/>
            </a:lvl2pPr>
            <a:lvl3pPr>
              <a:spcBef>
                <a:spcPts val="750"/>
              </a:spcBef>
              <a:spcAft>
                <a:spcPts val="1125"/>
              </a:spcAft>
              <a:defRPr/>
            </a:lvl3pPr>
            <a:lvl4pPr>
              <a:spcBef>
                <a:spcPts val="750"/>
              </a:spcBef>
              <a:spcAft>
                <a:spcPts val="1125"/>
              </a:spcAft>
              <a:defRPr/>
            </a:lvl4pPr>
            <a:lvl5pPr>
              <a:spcBef>
                <a:spcPts val="750"/>
              </a:spcBef>
              <a:spcAft>
                <a:spcPts val="1125"/>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82535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2D3687-E50A-42A1-84C0-C6D0E51FFC8C}" type="datetimeFigureOut">
              <a:rPr lang="en-US" smtClean="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1496696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2D3687-E50A-42A1-84C0-C6D0E51FFC8C}" type="datetimeFigureOut">
              <a:rPr lang="en-US" smtClean="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5245ED-E5E4-4CB7-9E39-B76339FDF909}" type="slidenum">
              <a:rPr lang="en-US" smtClean="0"/>
              <a:t>‹#›</a:t>
            </a:fld>
            <a:endParaRPr lang="en-US"/>
          </a:p>
        </p:txBody>
      </p:sp>
    </p:spTree>
    <p:extLst>
      <p:ext uri="{BB962C8B-B14F-4D97-AF65-F5344CB8AC3E}">
        <p14:creationId xmlns:p14="http://schemas.microsoft.com/office/powerpoint/2010/main" val="1019176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D3687-E50A-42A1-84C0-C6D0E51FFC8C}" type="datetimeFigureOut">
              <a:rPr lang="en-US" smtClean="0"/>
              <a:t>3/17/2021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245ED-E5E4-4CB7-9E39-B76339FDF909}" type="slidenum">
              <a:rPr lang="en-US" smtClean="0"/>
              <a:t>‹#›</a:t>
            </a:fld>
            <a:endParaRPr lang="en-US"/>
          </a:p>
        </p:txBody>
      </p:sp>
    </p:spTree>
    <p:extLst>
      <p:ext uri="{BB962C8B-B14F-4D97-AF65-F5344CB8AC3E}">
        <p14:creationId xmlns:p14="http://schemas.microsoft.com/office/powerpoint/2010/main" val="2902067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6A0A96D-4F19-4E82-B314-892762A9EDE2}"/>
              </a:ext>
            </a:extLst>
          </p:cNvPr>
          <p:cNvSpPr>
            <a:spLocks noGrp="1" noChangeArrowheads="1"/>
          </p:cNvSpPr>
          <p:nvPr>
            <p:ph type="title"/>
          </p:nvPr>
        </p:nvSpPr>
        <p:spPr bwMode="auto">
          <a:xfrm>
            <a:off x="321469" y="193105"/>
            <a:ext cx="5786438" cy="80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622ACB9-631B-4000-96AD-3D0109AF00C1}"/>
              </a:ext>
            </a:extLst>
          </p:cNvPr>
          <p:cNvSpPr>
            <a:spLocks noGrp="1" noChangeArrowheads="1"/>
          </p:cNvSpPr>
          <p:nvPr>
            <p:ph type="body" idx="1"/>
          </p:nvPr>
        </p:nvSpPr>
        <p:spPr bwMode="auto">
          <a:xfrm>
            <a:off x="321469" y="1125141"/>
            <a:ext cx="5786438" cy="318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15E2D0A-7590-47A8-A233-EF98D1B92AA9}"/>
              </a:ext>
            </a:extLst>
          </p:cNvPr>
          <p:cNvSpPr>
            <a:spLocks noGrp="1" noChangeArrowheads="1"/>
          </p:cNvSpPr>
          <p:nvPr>
            <p:ph type="dt" sz="half" idx="2"/>
          </p:nvPr>
        </p:nvSpPr>
        <p:spPr bwMode="auto">
          <a:xfrm>
            <a:off x="32146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84"/>
            </a:lvl1pPr>
          </a:lstStyle>
          <a:p>
            <a:endParaRPr lang="en-US" altLang="en-US"/>
          </a:p>
        </p:txBody>
      </p:sp>
      <p:sp>
        <p:nvSpPr>
          <p:cNvPr id="1029" name="Rectangle 5">
            <a:extLst>
              <a:ext uri="{FF2B5EF4-FFF2-40B4-BE49-F238E27FC236}">
                <a16:creationId xmlns:a16="http://schemas.microsoft.com/office/drawing/2014/main" id="{DBD7EB1B-12F3-4686-B7EA-0CE0CD1AD004}"/>
              </a:ext>
            </a:extLst>
          </p:cNvPr>
          <p:cNvSpPr>
            <a:spLocks noGrp="1" noChangeArrowheads="1"/>
          </p:cNvSpPr>
          <p:nvPr>
            <p:ph type="ftr" sz="quarter" idx="3"/>
          </p:nvPr>
        </p:nvSpPr>
        <p:spPr bwMode="auto">
          <a:xfrm>
            <a:off x="2196703" y="4391174"/>
            <a:ext cx="2035969"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84"/>
            </a:lvl1pPr>
          </a:lstStyle>
          <a:p>
            <a:endParaRPr lang="en-US" altLang="en-US"/>
          </a:p>
        </p:txBody>
      </p:sp>
      <p:sp>
        <p:nvSpPr>
          <p:cNvPr id="1030" name="Rectangle 6">
            <a:extLst>
              <a:ext uri="{FF2B5EF4-FFF2-40B4-BE49-F238E27FC236}">
                <a16:creationId xmlns:a16="http://schemas.microsoft.com/office/drawing/2014/main" id="{03FB7555-ED9C-42D4-9041-0D4B9D84C9B3}"/>
              </a:ext>
            </a:extLst>
          </p:cNvPr>
          <p:cNvSpPr>
            <a:spLocks noGrp="1" noChangeArrowheads="1"/>
          </p:cNvSpPr>
          <p:nvPr>
            <p:ph type="sldNum" sz="quarter" idx="4"/>
          </p:nvPr>
        </p:nvSpPr>
        <p:spPr bwMode="auto">
          <a:xfrm>
            <a:off x="460771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84"/>
            </a:lvl1pPr>
          </a:lstStyle>
          <a:p>
            <a:fld id="{DB3C78FC-6088-41AC-ABDA-6AEA0CEEBCFC}" type="slidenum">
              <a:rPr lang="en-US" altLang="en-US"/>
              <a:pPr/>
              <a:t>‹#›</a:t>
            </a:fld>
            <a:endParaRPr lang="en-US" altLang="en-US"/>
          </a:p>
        </p:txBody>
      </p:sp>
    </p:spTree>
    <p:extLst>
      <p:ext uri="{BB962C8B-B14F-4D97-AF65-F5344CB8AC3E}">
        <p14:creationId xmlns:p14="http://schemas.microsoft.com/office/powerpoint/2010/main" val="33649846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3094" kern="1200">
          <a:solidFill>
            <a:schemeClr val="tx2"/>
          </a:solidFill>
          <a:latin typeface="+mj-lt"/>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p:titleStyle>
    <p:bodyStyle>
      <a:lvl1pPr marL="241093" indent="-241093" algn="l" rtl="0" fontAlgn="base">
        <a:spcBef>
          <a:spcPct val="20000"/>
        </a:spcBef>
        <a:spcAft>
          <a:spcPct val="0"/>
        </a:spcAft>
        <a:buChar char="•"/>
        <a:defRPr sz="2250" kern="1200">
          <a:solidFill>
            <a:schemeClr val="tx1"/>
          </a:solidFill>
          <a:latin typeface="+mn-lt"/>
          <a:ea typeface="+mn-ea"/>
          <a:cs typeface="+mn-cs"/>
        </a:defRPr>
      </a:lvl1pPr>
      <a:lvl2pPr marL="522368" indent="-200911" algn="l" rtl="0" fontAlgn="base">
        <a:spcBef>
          <a:spcPct val="20000"/>
        </a:spcBef>
        <a:spcAft>
          <a:spcPct val="0"/>
        </a:spcAft>
        <a:buChar char="–"/>
        <a:defRPr sz="1969" kern="1200">
          <a:solidFill>
            <a:schemeClr val="tx1"/>
          </a:solidFill>
          <a:latin typeface="+mn-lt"/>
          <a:ea typeface="+mn-ea"/>
          <a:cs typeface="+mn-cs"/>
        </a:defRPr>
      </a:lvl2pPr>
      <a:lvl3pPr marL="803643" indent="-160729" algn="l" rtl="0" fontAlgn="base">
        <a:spcBef>
          <a:spcPct val="20000"/>
        </a:spcBef>
        <a:spcAft>
          <a:spcPct val="0"/>
        </a:spcAft>
        <a:buChar char="•"/>
        <a:defRPr sz="1687" kern="1200">
          <a:solidFill>
            <a:schemeClr val="tx1"/>
          </a:solidFill>
          <a:latin typeface="+mn-lt"/>
          <a:ea typeface="+mn-ea"/>
          <a:cs typeface="+mn-cs"/>
        </a:defRPr>
      </a:lvl3pPr>
      <a:lvl4pPr marL="1125101" indent="-160729" algn="l" rtl="0" fontAlgn="base">
        <a:spcBef>
          <a:spcPct val="20000"/>
        </a:spcBef>
        <a:spcAft>
          <a:spcPct val="0"/>
        </a:spcAft>
        <a:buChar char="–"/>
        <a:defRPr sz="1406" kern="1200">
          <a:solidFill>
            <a:schemeClr val="tx1"/>
          </a:solidFill>
          <a:latin typeface="+mn-lt"/>
          <a:ea typeface="+mn-ea"/>
          <a:cs typeface="+mn-cs"/>
        </a:defRPr>
      </a:lvl4pPr>
      <a:lvl5pPr marL="1446558" indent="-160729" algn="l" rtl="0" fontAlgn="base">
        <a:spcBef>
          <a:spcPct val="20000"/>
        </a:spcBef>
        <a:spcAft>
          <a:spcPct val="0"/>
        </a:spcAft>
        <a:buChar char="»"/>
        <a:defRPr sz="140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791416F-FAB6-4494-ACEC-C5D7E5C645D2}"/>
              </a:ext>
            </a:extLst>
          </p:cNvPr>
          <p:cNvSpPr>
            <a:spLocks noGrp="1" noChangeArrowheads="1"/>
          </p:cNvSpPr>
          <p:nvPr>
            <p:ph type="title"/>
          </p:nvPr>
        </p:nvSpPr>
        <p:spPr bwMode="auto">
          <a:xfrm>
            <a:off x="321469" y="193105"/>
            <a:ext cx="5786438" cy="80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088ADAF-B434-4079-B72B-C517155E0951}"/>
              </a:ext>
            </a:extLst>
          </p:cNvPr>
          <p:cNvSpPr>
            <a:spLocks noGrp="1" noChangeArrowheads="1"/>
          </p:cNvSpPr>
          <p:nvPr>
            <p:ph type="body" idx="1"/>
          </p:nvPr>
        </p:nvSpPr>
        <p:spPr bwMode="auto">
          <a:xfrm>
            <a:off x="321469" y="1125141"/>
            <a:ext cx="5786438" cy="318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E272718-84D7-412F-B0DD-480F1C83CC31}"/>
              </a:ext>
            </a:extLst>
          </p:cNvPr>
          <p:cNvSpPr>
            <a:spLocks noGrp="1" noChangeArrowheads="1"/>
          </p:cNvSpPr>
          <p:nvPr>
            <p:ph type="dt" sz="half" idx="2"/>
          </p:nvPr>
        </p:nvSpPr>
        <p:spPr bwMode="auto">
          <a:xfrm>
            <a:off x="32146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84"/>
            </a:lvl1pPr>
          </a:lstStyle>
          <a:p>
            <a:endParaRPr lang="en-US" altLang="en-US"/>
          </a:p>
        </p:txBody>
      </p:sp>
      <p:sp>
        <p:nvSpPr>
          <p:cNvPr id="1029" name="Rectangle 5">
            <a:extLst>
              <a:ext uri="{FF2B5EF4-FFF2-40B4-BE49-F238E27FC236}">
                <a16:creationId xmlns:a16="http://schemas.microsoft.com/office/drawing/2014/main" id="{6D62D85E-81A5-4A06-B3C2-FC493972E6A6}"/>
              </a:ext>
            </a:extLst>
          </p:cNvPr>
          <p:cNvSpPr>
            <a:spLocks noGrp="1" noChangeArrowheads="1"/>
          </p:cNvSpPr>
          <p:nvPr>
            <p:ph type="ftr" sz="quarter" idx="3"/>
          </p:nvPr>
        </p:nvSpPr>
        <p:spPr bwMode="auto">
          <a:xfrm>
            <a:off x="2196703" y="4391174"/>
            <a:ext cx="2035969"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84"/>
            </a:lvl1pPr>
          </a:lstStyle>
          <a:p>
            <a:endParaRPr lang="en-US" altLang="en-US"/>
          </a:p>
        </p:txBody>
      </p:sp>
      <p:sp>
        <p:nvSpPr>
          <p:cNvPr id="1030" name="Rectangle 6">
            <a:extLst>
              <a:ext uri="{FF2B5EF4-FFF2-40B4-BE49-F238E27FC236}">
                <a16:creationId xmlns:a16="http://schemas.microsoft.com/office/drawing/2014/main" id="{943F5149-1169-480C-B69D-0A7376F23C06}"/>
              </a:ext>
            </a:extLst>
          </p:cNvPr>
          <p:cNvSpPr>
            <a:spLocks noGrp="1" noChangeArrowheads="1"/>
          </p:cNvSpPr>
          <p:nvPr>
            <p:ph type="sldNum" sz="quarter" idx="4"/>
          </p:nvPr>
        </p:nvSpPr>
        <p:spPr bwMode="auto">
          <a:xfrm>
            <a:off x="460771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84"/>
            </a:lvl1pPr>
          </a:lstStyle>
          <a:p>
            <a:fld id="{003612EA-2286-4A39-BE23-33BE87BC44BB}" type="slidenum">
              <a:rPr lang="en-US" altLang="en-US"/>
              <a:pPr/>
              <a:t>‹#›</a:t>
            </a:fld>
            <a:endParaRPr lang="en-US" altLang="en-US"/>
          </a:p>
        </p:txBody>
      </p:sp>
    </p:spTree>
    <p:extLst>
      <p:ext uri="{BB962C8B-B14F-4D97-AF65-F5344CB8AC3E}">
        <p14:creationId xmlns:p14="http://schemas.microsoft.com/office/powerpoint/2010/main" val="19665142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3094" kern="1200">
          <a:solidFill>
            <a:schemeClr val="tx2"/>
          </a:solidFill>
          <a:latin typeface="+mj-lt"/>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p:titleStyle>
    <p:bodyStyle>
      <a:lvl1pPr marL="241093" indent="-241093" algn="l" rtl="0" fontAlgn="base">
        <a:spcBef>
          <a:spcPct val="20000"/>
        </a:spcBef>
        <a:spcAft>
          <a:spcPct val="0"/>
        </a:spcAft>
        <a:buChar char="•"/>
        <a:defRPr sz="2250" kern="1200">
          <a:solidFill>
            <a:schemeClr val="tx1"/>
          </a:solidFill>
          <a:latin typeface="+mn-lt"/>
          <a:ea typeface="+mn-ea"/>
          <a:cs typeface="+mn-cs"/>
        </a:defRPr>
      </a:lvl1pPr>
      <a:lvl2pPr marL="522368" indent="-200911" algn="l" rtl="0" fontAlgn="base">
        <a:spcBef>
          <a:spcPct val="20000"/>
        </a:spcBef>
        <a:spcAft>
          <a:spcPct val="0"/>
        </a:spcAft>
        <a:buChar char="–"/>
        <a:defRPr sz="1969" kern="1200">
          <a:solidFill>
            <a:schemeClr val="tx1"/>
          </a:solidFill>
          <a:latin typeface="+mn-lt"/>
          <a:ea typeface="+mn-ea"/>
          <a:cs typeface="+mn-cs"/>
        </a:defRPr>
      </a:lvl2pPr>
      <a:lvl3pPr marL="803643" indent="-160729" algn="l" rtl="0" fontAlgn="base">
        <a:spcBef>
          <a:spcPct val="20000"/>
        </a:spcBef>
        <a:spcAft>
          <a:spcPct val="0"/>
        </a:spcAft>
        <a:buChar char="•"/>
        <a:defRPr sz="1687" kern="1200">
          <a:solidFill>
            <a:schemeClr val="tx1"/>
          </a:solidFill>
          <a:latin typeface="+mn-lt"/>
          <a:ea typeface="+mn-ea"/>
          <a:cs typeface="+mn-cs"/>
        </a:defRPr>
      </a:lvl3pPr>
      <a:lvl4pPr marL="1125101" indent="-160729" algn="l" rtl="0" fontAlgn="base">
        <a:spcBef>
          <a:spcPct val="20000"/>
        </a:spcBef>
        <a:spcAft>
          <a:spcPct val="0"/>
        </a:spcAft>
        <a:buChar char="–"/>
        <a:defRPr sz="1406" kern="1200">
          <a:solidFill>
            <a:schemeClr val="tx1"/>
          </a:solidFill>
          <a:latin typeface="+mn-lt"/>
          <a:ea typeface="+mn-ea"/>
          <a:cs typeface="+mn-cs"/>
        </a:defRPr>
      </a:lvl4pPr>
      <a:lvl5pPr marL="1446558" indent="-160729" algn="l" rtl="0" fontAlgn="base">
        <a:spcBef>
          <a:spcPct val="20000"/>
        </a:spcBef>
        <a:spcAft>
          <a:spcPct val="0"/>
        </a:spcAft>
        <a:buChar char="»"/>
        <a:defRPr sz="140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A93E1-5B9A-40AB-AC69-B59788561EDE}" type="datetimeFigureOut">
              <a:rPr lang="en-US" smtClean="0"/>
              <a:t>3/17/2021</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1A41B-4C50-447B-A1D3-2308E3D76AFC}" type="slidenum">
              <a:rPr lang="en-US" smtClean="0"/>
              <a:t>‹#›</a:t>
            </a:fld>
            <a:endParaRPr lang="en-US"/>
          </a:p>
        </p:txBody>
      </p:sp>
    </p:spTree>
    <p:extLst>
      <p:ext uri="{BB962C8B-B14F-4D97-AF65-F5344CB8AC3E}">
        <p14:creationId xmlns:p14="http://schemas.microsoft.com/office/powerpoint/2010/main" val="4286521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3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8" indent="-228588" algn="l" defTabSz="9143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5" indent="-228588" algn="l" defTabSz="9143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8" algn="l" defTabSz="9143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1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5762397-B5D1-4E64-8D5F-9E9F6A31FCE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6764666A-0B1F-48BB-8984-8ACBB3D63D26}"/>
              </a:ext>
            </a:extLst>
          </p:cNvPr>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60A5D634-70F3-40C0-89EF-AA02106DA932}"/>
              </a:ext>
            </a:extLst>
          </p:cNvPr>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614A4507-EFE7-4BBD-BB7C-CA9E0528A1EA}" type="datetimeFigureOut">
              <a:rPr lang="en-US" altLang="en-US"/>
              <a:pPr/>
              <a:t>3/17/2021</a:t>
            </a:fld>
            <a:endParaRPr lang="en-US" altLang="en-US"/>
          </a:p>
        </p:txBody>
      </p:sp>
      <p:sp>
        <p:nvSpPr>
          <p:cNvPr id="5" name="Footer Placeholder 4">
            <a:extLst>
              <a:ext uri="{FF2B5EF4-FFF2-40B4-BE49-F238E27FC236}">
                <a16:creationId xmlns:a16="http://schemas.microsoft.com/office/drawing/2014/main" id="{9F1A7447-939B-4692-9A86-78FAEE60C5F8}"/>
              </a:ext>
            </a:extLst>
          </p:cNvPr>
          <p:cNvSpPr>
            <a:spLocks noGrp="1"/>
          </p:cNvSpPr>
          <p:nvPr>
            <p:ph type="ftr" sz="quarter" idx="3"/>
          </p:nvPr>
        </p:nvSpPr>
        <p:spPr>
          <a:xfrm>
            <a:off x="3124201" y="6356351"/>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8EF1A5D0-59A5-4A81-BF4A-01FCDAE36243}"/>
              </a:ext>
            </a:extLst>
          </p:cNvPr>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BBD75B7-816D-41B1-ACB4-58B7C2F1FA0F}" type="slidenum">
              <a:rPr lang="en-US" altLang="en-US"/>
              <a:pPr/>
              <a:t>‹#›</a:t>
            </a:fld>
            <a:endParaRPr lang="en-US" altLang="en-US"/>
          </a:p>
        </p:txBody>
      </p:sp>
    </p:spTree>
    <p:extLst>
      <p:ext uri="{BB962C8B-B14F-4D97-AF65-F5344CB8AC3E}">
        <p14:creationId xmlns:p14="http://schemas.microsoft.com/office/powerpoint/2010/main" val="2189933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177"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177"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177"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177"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177"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177" algn="ctr" defTabSz="457177"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353" algn="ctr" defTabSz="457177"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530" algn="ctr" defTabSz="457177"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706" algn="ctr" defTabSz="457177"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882" indent="-342882" algn="l" defTabSz="457177"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12" indent="-285736" algn="l" defTabSz="457177"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2942" indent="-228588" algn="l" defTabSz="457177"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118" indent="-228588" algn="l" defTabSz="457177"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295" indent="-228588" algn="l" defTabSz="457177"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900">
                <a:solidFill>
                  <a:schemeClr val="tx1">
                    <a:lumMod val="65000"/>
                    <a:lumOff val="35000"/>
                  </a:schemeClr>
                </a:solidFill>
              </a:defRPr>
            </a:lvl1pPr>
          </a:lstStyle>
          <a:p>
            <a:fld id="{ED291B17-9318-49DB-B28B-6E5994AE9581}" type="datetime1">
              <a:rPr lang="en-US" smtClean="0"/>
              <a:t>3/17/2021</a:t>
            </a:fld>
            <a:endParaRPr lang="en-US" dirty="0"/>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9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900">
                <a:solidFill>
                  <a:schemeClr val="tx1">
                    <a:lumMod val="65000"/>
                    <a:lumOff val="35000"/>
                  </a:schemeClr>
                </a:solidFill>
              </a:defRPr>
            </a:lvl1pPr>
          </a:lstStyle>
          <a:p>
            <a:fld id="{3A98EE3D-8CD1-4C3F-BD1C-C98C9596463C}" type="slidenum">
              <a:rPr lang="en-US" smtClean="0"/>
              <a:t>‹#›</a:t>
            </a:fld>
            <a:endParaRPr lang="en-US" dirty="0"/>
          </a:p>
        </p:txBody>
      </p:sp>
      <p:sp>
        <p:nvSpPr>
          <p:cNvPr id="11" name="Freeform 6" title="Left scallop edge"/>
          <p:cNvSpPr/>
          <p:nvPr/>
        </p:nvSpPr>
        <p:spPr bwMode="auto">
          <a:xfrm>
            <a:off x="0" y="0"/>
            <a:ext cx="664369"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3533386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hf sldNum="0" hdr="0" ftr="0" dt="0"/>
  <p:txStyles>
    <p:titleStyle>
      <a:lvl1pPr algn="l" defTabSz="685800" rtl="0" eaLnBrk="1" latinLnBrk="0" hangingPunct="1">
        <a:lnSpc>
          <a:spcPct val="90000"/>
        </a:lnSpc>
        <a:spcBef>
          <a:spcPct val="0"/>
        </a:spcBef>
        <a:buNone/>
        <a:defRPr sz="3825" kern="1200" cap="all" spc="150" baseline="0">
          <a:solidFill>
            <a:schemeClr val="tx2"/>
          </a:solidFill>
          <a:latin typeface="+mj-lt"/>
          <a:ea typeface="+mj-ea"/>
          <a:cs typeface="+mj-cs"/>
        </a:defRPr>
      </a:lvl1pPr>
    </p:titleStyle>
    <p:bodyStyle>
      <a:lvl1pPr marL="171450" indent="-171450" algn="l" defTabSz="685800" rtl="0" eaLnBrk="1" latinLnBrk="0" hangingPunct="1">
        <a:lnSpc>
          <a:spcPct val="110000"/>
        </a:lnSpc>
        <a:spcBef>
          <a:spcPts val="525"/>
        </a:spcBef>
        <a:buClr>
          <a:schemeClr val="tx2"/>
        </a:buClr>
        <a:buFont typeface="Arial" panose="020B0604020202020204" pitchFamily="34" charset="0"/>
        <a:buChar char="•"/>
        <a:defRPr sz="15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10000"/>
        </a:lnSpc>
        <a:spcBef>
          <a:spcPts val="525"/>
        </a:spcBef>
        <a:buClr>
          <a:schemeClr val="tx2"/>
        </a:buClr>
        <a:buFont typeface="Gill Sans MT" panose="020B0502020104020203" pitchFamily="34" charset="0"/>
        <a:buChar char="–"/>
        <a:defRPr sz="135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10000"/>
        </a:lnSpc>
        <a:spcBef>
          <a:spcPts val="525"/>
        </a:spcBef>
        <a:buClr>
          <a:schemeClr val="tx2"/>
        </a:buClr>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baseline="0">
          <a:solidFill>
            <a:schemeClr val="tx1">
              <a:lumMod val="65000"/>
              <a:lumOff val="35000"/>
            </a:schemeClr>
          </a:solidFill>
          <a:latin typeface="+mn-lt"/>
          <a:ea typeface="+mn-ea"/>
          <a:cs typeface="+mn-cs"/>
        </a:defRPr>
      </a:lvl8pPr>
      <a:lvl9pPr marL="29146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9.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2.xml"/><Relationship Id="rId6" Type="http://schemas.openxmlformats.org/officeDocument/2006/relationships/hyperlink" Target="http://commons.wikimedia.org/wiki/File:Religion_08.svg" TargetMode="External"/><Relationship Id="rId5" Type="http://schemas.openxmlformats.org/officeDocument/2006/relationships/image" Target="../media/image25.png"/><Relationship Id="rId4" Type="http://schemas.openxmlformats.org/officeDocument/2006/relationships/hyperlink" Target="http://www.freestockphotos.biz/stockphoto/16546"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42915" fontAlgn="base">
              <a:spcBef>
                <a:spcPct val="0"/>
              </a:spcBef>
              <a:spcAft>
                <a:spcPct val="0"/>
              </a:spcAft>
            </a:pPr>
            <a:endParaRPr lang="en-US" sz="1266">
              <a:solidFill>
                <a:srgbClr val="FFFFFF"/>
              </a:solidFill>
              <a:latin typeface="Arial"/>
            </a:endParaRPr>
          </a:p>
        </p:txBody>
      </p:sp>
      <p:pic>
        <p:nvPicPr>
          <p:cNvPr id="3" name="Picture 2" descr="A picture containing text, indoor, green&#10;&#10;Description automatically generated">
            <a:extLst>
              <a:ext uri="{FF2B5EF4-FFF2-40B4-BE49-F238E27FC236}">
                <a16:creationId xmlns:a16="http://schemas.microsoft.com/office/drawing/2014/main" id="{FA2C499C-A883-4849-A886-DDB41974C7AD}"/>
              </a:ext>
            </a:extLst>
          </p:cNvPr>
          <p:cNvPicPr>
            <a:picLocks noChangeAspect="1"/>
          </p:cNvPicPr>
          <p:nvPr/>
        </p:nvPicPr>
        <p:blipFill rotWithShape="1">
          <a:blip r:embed="rId2">
            <a:extLst>
              <a:ext uri="{28A0092B-C50C-407E-A947-70E740481C1C}">
                <a14:useLocalDpi xmlns:a14="http://schemas.microsoft.com/office/drawing/2010/main" val="0"/>
              </a:ext>
            </a:extLst>
          </a:blip>
          <a:srcRect l="19299" r="5686" b="-1"/>
          <a:stretch/>
        </p:blipFill>
        <p:spPr>
          <a:xfrm>
            <a:off x="14" y="1282"/>
            <a:ext cx="9143986" cy="6856718"/>
          </a:xfrm>
          <a:prstGeom prst="rect">
            <a:avLst/>
          </a:prstGeom>
        </p:spPr>
      </p:pic>
      <p:pic>
        <p:nvPicPr>
          <p:cNvPr id="5" name="Picture 4" descr="A picture containing timeline&#10;&#10;Description automatically generated">
            <a:extLst>
              <a:ext uri="{FF2B5EF4-FFF2-40B4-BE49-F238E27FC236}">
                <a16:creationId xmlns:a16="http://schemas.microsoft.com/office/drawing/2014/main" id="{BEC825D7-8369-4223-AE77-8B7B0B6CE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126" y="428625"/>
            <a:ext cx="2207211" cy="1553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45F96CFF-F18C-46F7-8BE0-C07735916850}"/>
              </a:ext>
            </a:extLst>
          </p:cNvPr>
          <p:cNvSpPr/>
          <p:nvPr/>
        </p:nvSpPr>
        <p:spPr>
          <a:xfrm>
            <a:off x="6447235" y="3053953"/>
            <a:ext cx="2695622" cy="281263"/>
          </a:xfrm>
          <a:prstGeom prst="rect">
            <a:avLst/>
          </a:prstGeom>
          <a:solidFill>
            <a:srgbClr val="947048"/>
          </a:solidFill>
        </p:spPr>
        <p:style>
          <a:lnRef idx="3">
            <a:schemeClr val="lt1"/>
          </a:lnRef>
          <a:fillRef idx="1">
            <a:schemeClr val="accent2"/>
          </a:fillRef>
          <a:effectRef idx="1">
            <a:schemeClr val="accent2"/>
          </a:effectRef>
          <a:fontRef idx="minor">
            <a:schemeClr val="lt1"/>
          </a:fontRef>
        </p:style>
        <p:txBody>
          <a:bodyPr wrap="square" lIns="64294" tIns="32147" rIns="64294" bIns="32147">
            <a:spAutoFit/>
            <a:scene3d>
              <a:camera prst="perspectiveRight"/>
              <a:lightRig rig="threePt" dir="t"/>
            </a:scene3d>
          </a:bodyPr>
          <a:lstStyle/>
          <a:p>
            <a:pPr algn="ctr" defTabSz="321457" fontAlgn="base">
              <a:spcBef>
                <a:spcPct val="0"/>
              </a:spcBef>
              <a:spcAft>
                <a:spcPct val="0"/>
              </a:spcAft>
              <a:defRPr/>
            </a:pPr>
            <a:r>
              <a:rPr lang="en-US" sz="1406" b="1">
                <a:ln w="10160">
                  <a:solidFill>
                    <a:prstClr val="white"/>
                  </a:solidFill>
                  <a:prstDash val="solid"/>
                </a:ln>
                <a:solidFill>
                  <a:prstClr val="white"/>
                </a:solidFill>
                <a:effectLst>
                  <a:outerShdw blurRad="38100" dist="22860" dir="5400000" algn="tl" rotWithShape="0">
                    <a:srgbClr val="000000">
                      <a:alpha val="30000"/>
                    </a:srgbClr>
                  </a:outerShdw>
                </a:effectLst>
                <a:latin typeface="Calibri" panose="020F0502020204030204"/>
              </a:rPr>
              <a:t>Books of the Bible</a:t>
            </a:r>
          </a:p>
        </p:txBody>
      </p:sp>
      <p:sp>
        <p:nvSpPr>
          <p:cNvPr id="7" name="Rectangle 6">
            <a:extLst>
              <a:ext uri="{FF2B5EF4-FFF2-40B4-BE49-F238E27FC236}">
                <a16:creationId xmlns:a16="http://schemas.microsoft.com/office/drawing/2014/main" id="{7EDE66AB-EB92-4F70-A540-AEA195636211}"/>
              </a:ext>
            </a:extLst>
          </p:cNvPr>
          <p:cNvSpPr/>
          <p:nvPr/>
        </p:nvSpPr>
        <p:spPr>
          <a:xfrm>
            <a:off x="1518886" y="683163"/>
            <a:ext cx="1407438" cy="324545"/>
          </a:xfrm>
          <a:prstGeom prst="rect">
            <a:avLst/>
          </a:prstGeom>
        </p:spPr>
        <p:style>
          <a:lnRef idx="2">
            <a:schemeClr val="accent1"/>
          </a:lnRef>
          <a:fillRef idx="1">
            <a:schemeClr val="lt1"/>
          </a:fillRef>
          <a:effectRef idx="0">
            <a:schemeClr val="accent1"/>
          </a:effectRef>
          <a:fontRef idx="minor">
            <a:schemeClr val="dk1"/>
          </a:fontRef>
        </p:style>
        <p:txBody>
          <a:bodyPr wrap="none" lIns="64294" tIns="32147" rIns="64294" bIns="32147">
            <a:spAutoFit/>
          </a:bodyPr>
          <a:lstStyle/>
          <a:p>
            <a:pPr algn="ctr" defTabSz="321457">
              <a:defRPr/>
            </a:pPr>
            <a:r>
              <a:rPr lang="en-US" sz="1687" b="1">
                <a:ln w="0"/>
                <a:solidFill>
                  <a:prstClr val="black"/>
                </a:solidFill>
                <a:effectLst>
                  <a:outerShdw blurRad="38100" dist="19050" dir="2700000" algn="tl" rotWithShape="0">
                    <a:prstClr val="black">
                      <a:alpha val="40000"/>
                    </a:prstClr>
                  </a:outerShdw>
                </a:effectLst>
                <a:latin typeface="Bradley Hand ITC" panose="03070402050302030203" pitchFamily="66" charset="0"/>
              </a:rPr>
              <a:t>Memory Verse</a:t>
            </a:r>
          </a:p>
        </p:txBody>
      </p:sp>
      <p:sp>
        <p:nvSpPr>
          <p:cNvPr id="9" name="Rectangle 8">
            <a:extLst>
              <a:ext uri="{FF2B5EF4-FFF2-40B4-BE49-F238E27FC236}">
                <a16:creationId xmlns:a16="http://schemas.microsoft.com/office/drawing/2014/main" id="{C005E168-92A9-419F-83C3-22799ADAF2D4}"/>
              </a:ext>
            </a:extLst>
          </p:cNvPr>
          <p:cNvSpPr/>
          <p:nvPr/>
        </p:nvSpPr>
        <p:spPr>
          <a:xfrm>
            <a:off x="4125259" y="683163"/>
            <a:ext cx="1204116" cy="324545"/>
          </a:xfrm>
          <a:prstGeom prst="rect">
            <a:avLst/>
          </a:prstGeom>
        </p:spPr>
        <p:style>
          <a:lnRef idx="2">
            <a:schemeClr val="accent1"/>
          </a:lnRef>
          <a:fillRef idx="1">
            <a:schemeClr val="lt1"/>
          </a:fillRef>
          <a:effectRef idx="0">
            <a:schemeClr val="accent1"/>
          </a:effectRef>
          <a:fontRef idx="minor">
            <a:schemeClr val="dk1"/>
          </a:fontRef>
        </p:style>
        <p:txBody>
          <a:bodyPr wrap="square" lIns="64294" tIns="32147" rIns="64294" bIns="32147">
            <a:spAutoFit/>
          </a:bodyPr>
          <a:lstStyle/>
          <a:p>
            <a:pPr algn="ctr" defTabSz="321457">
              <a:defRPr/>
            </a:pPr>
            <a:r>
              <a:rPr lang="en-US" sz="1687" b="1">
                <a:ln w="0"/>
                <a:solidFill>
                  <a:prstClr val="black"/>
                </a:solidFill>
                <a:effectLst>
                  <a:outerShdw blurRad="38100" dist="19050" dir="2700000" algn="tl" rotWithShape="0">
                    <a:prstClr val="black">
                      <a:alpha val="40000"/>
                    </a:prstClr>
                  </a:outerShdw>
                </a:effectLst>
                <a:latin typeface="Bradley Hand ITC" panose="03070402050302030203" pitchFamily="66" charset="0"/>
              </a:rPr>
              <a:t>Main Truth</a:t>
            </a:r>
          </a:p>
        </p:txBody>
      </p:sp>
      <p:pic>
        <p:nvPicPr>
          <p:cNvPr id="4" name="Picture 3" descr="A picture containing text, person, young&#10;&#10;Description automatically generated">
            <a:extLst>
              <a:ext uri="{FF2B5EF4-FFF2-40B4-BE49-F238E27FC236}">
                <a16:creationId xmlns:a16="http://schemas.microsoft.com/office/drawing/2014/main" id="{C5EEF239-4683-4827-91E8-A5354D823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8383" y="1171368"/>
            <a:ext cx="2263560" cy="1695315"/>
          </a:xfrm>
          <a:prstGeom prst="rect">
            <a:avLst/>
          </a:prstGeom>
          <a:ln w="12700">
            <a:solidFill>
              <a:schemeClr val="tx1"/>
            </a:solidFill>
          </a:ln>
        </p:spPr>
      </p:pic>
      <p:pic>
        <p:nvPicPr>
          <p:cNvPr id="11" name="Picture 10" descr="Text&#10;&#10;Description automatically generated">
            <a:extLst>
              <a:ext uri="{FF2B5EF4-FFF2-40B4-BE49-F238E27FC236}">
                <a16:creationId xmlns:a16="http://schemas.microsoft.com/office/drawing/2014/main" id="{334C0199-A9E1-419C-B33A-C796F35174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8824" y="1205507"/>
            <a:ext cx="2207211" cy="1661176"/>
          </a:xfrm>
          <a:prstGeom prst="rect">
            <a:avLst/>
          </a:prstGeom>
        </p:spPr>
      </p:pic>
    </p:spTree>
    <p:extLst>
      <p:ext uri="{BB962C8B-B14F-4D97-AF65-F5344CB8AC3E}">
        <p14:creationId xmlns:p14="http://schemas.microsoft.com/office/powerpoint/2010/main" val="516490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6" name="Picture 2" descr="Parents need to know: not all unkindness is bullying - TheTot">
            <a:extLst>
              <a:ext uri="{FF2B5EF4-FFF2-40B4-BE49-F238E27FC236}">
                <a16:creationId xmlns:a16="http://schemas.microsoft.com/office/drawing/2014/main" id="{091FA486-5C00-4D90-A50B-DCEF28A92E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420" r="26920" b="9091"/>
          <a:stretch/>
        </p:blipFill>
        <p:spPr bwMode="auto">
          <a:xfrm>
            <a:off x="2658955" y="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604D12C5-EACE-4AC8-93D1-52434685B3F3}"/>
              </a:ext>
            </a:extLst>
          </p:cNvPr>
          <p:cNvSpPr/>
          <p:nvPr/>
        </p:nvSpPr>
        <p:spPr>
          <a:xfrm>
            <a:off x="200516" y="3243395"/>
            <a:ext cx="4277216" cy="3204134"/>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God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wants to help you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control your tongue</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431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64AD6D8F-AD37-4D85-AC44-3C6C628B0DC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005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F903550F-316A-4D75-8DCF-704E8DB3B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522C281B-A6CE-4AA6-9CD7-78A0F96840EB}"/>
              </a:ext>
            </a:extLst>
          </p:cNvPr>
          <p:cNvSpPr/>
          <p:nvPr/>
        </p:nvSpPr>
        <p:spPr bwMode="auto">
          <a:xfrm>
            <a:off x="1827753" y="5125453"/>
            <a:ext cx="5488493" cy="1732547"/>
          </a:xfrm>
          <a:prstGeom prst="wedgeRoundRectCallout">
            <a:avLst>
              <a:gd name="adj1" fmla="val -47664"/>
              <a:gd name="adj2" fmla="val -109439"/>
              <a:gd name="adj3" fmla="val 16667"/>
            </a:avLst>
          </a:prstGeom>
          <a:solidFill>
            <a:srgbClr val="FEFFA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800" dirty="0">
              <a:latin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dirty="0">
                <a:ln>
                  <a:noFill/>
                </a:ln>
                <a:solidFill>
                  <a:schemeClr val="tx1"/>
                </a:solidFill>
                <a:effectLst/>
                <a:latin typeface="Arial" panose="020B0604020202020204" pitchFamily="34" charset="0"/>
              </a:rPr>
              <a:t>“Are Yo</a:t>
            </a:r>
            <a:r>
              <a:rPr lang="en-US" sz="2800" dirty="0">
                <a:latin typeface="Arial" panose="020B0604020202020204" pitchFamily="34" charset="0"/>
              </a:rPr>
              <a:t>u the King</a:t>
            </a:r>
          </a:p>
          <a:p>
            <a:pPr marL="0" marR="0" indent="0" algn="ctr" defTabSz="914400" rtl="0" eaLnBrk="0" fontAlgn="base" latinLnBrk="0" hangingPunct="0">
              <a:lnSpc>
                <a:spcPct val="100000"/>
              </a:lnSpc>
              <a:spcBef>
                <a:spcPct val="0"/>
              </a:spcBef>
              <a:spcAft>
                <a:spcPct val="0"/>
              </a:spcAft>
              <a:buClrTx/>
              <a:buSzTx/>
              <a:buFontTx/>
              <a:buNone/>
              <a:tabLst/>
            </a:pPr>
            <a:r>
              <a:rPr lang="en-US" sz="2800" dirty="0">
                <a:latin typeface="Arial" panose="020B0604020202020204" pitchFamily="34" charset="0"/>
              </a:rPr>
              <a:t>o</a:t>
            </a:r>
            <a:r>
              <a:rPr kumimoji="0" lang="en-US" sz="2800" b="0" i="0" u="none" strike="noStrike" cap="none" normalizeH="0" baseline="0" dirty="0">
                <a:ln>
                  <a:noFill/>
                </a:ln>
                <a:solidFill>
                  <a:schemeClr val="tx1"/>
                </a:solidFill>
                <a:effectLst/>
                <a:latin typeface="Arial" panose="020B0604020202020204" pitchFamily="34" charset="0"/>
              </a:rPr>
              <a:t>f</a:t>
            </a:r>
            <a:r>
              <a:rPr kumimoji="0" lang="en-US" sz="2800" b="0" i="0" u="none" strike="noStrike" cap="none" normalizeH="0" dirty="0">
                <a:ln>
                  <a:noFill/>
                </a:ln>
                <a:solidFill>
                  <a:schemeClr val="tx1"/>
                </a:solidFill>
                <a:effectLst/>
                <a:latin typeface="Arial" panose="020B0604020202020204" pitchFamily="34" charset="0"/>
              </a:rPr>
              <a:t> the Jews?”</a:t>
            </a:r>
            <a:endParaRPr kumimoji="0" lang="en-US" b="0" i="0" u="none" strike="noStrike" cap="none" normalizeH="0" baseline="0" dirty="0">
              <a:ln>
                <a:noFill/>
              </a:ln>
              <a:solidFill>
                <a:schemeClr val="tx1"/>
              </a:solidFill>
              <a:effectLst/>
              <a:latin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A3DC1A18-A5BD-414F-8A02-30CFFEA71C78}"/>
              </a:ext>
            </a:extLst>
          </p:cNvPr>
          <p:cNvSpPr/>
          <p:nvPr/>
        </p:nvSpPr>
        <p:spPr bwMode="auto">
          <a:xfrm>
            <a:off x="1827753" y="5125452"/>
            <a:ext cx="5488493" cy="1732547"/>
          </a:xfrm>
          <a:prstGeom prst="wedgeRoundRectCallout">
            <a:avLst>
              <a:gd name="adj1" fmla="val 24753"/>
              <a:gd name="adj2" fmla="val -106624"/>
              <a:gd name="adj3" fmla="val 16667"/>
            </a:avLst>
          </a:prstGeom>
          <a:solidFill>
            <a:srgbClr val="FEFFA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800" dirty="0">
              <a:latin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panose="020B0604020202020204" pitchFamily="34" charset="0"/>
              </a:rPr>
              <a:t>“I</a:t>
            </a:r>
            <a:r>
              <a:rPr kumimoji="0" lang="en-US" sz="2800" b="0" i="0" u="none" strike="noStrike" cap="none" normalizeH="0" dirty="0">
                <a:ln>
                  <a:noFill/>
                </a:ln>
                <a:solidFill>
                  <a:schemeClr val="tx1"/>
                </a:solidFill>
                <a:effectLst/>
                <a:latin typeface="Arial" panose="020B0604020202020204" pitchFamily="34" charset="0"/>
              </a:rPr>
              <a:t> am!”</a:t>
            </a:r>
            <a:endParaRPr kumimoji="0" lang="en-US"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8657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xplosion: 8 Points 1">
            <a:extLst>
              <a:ext uri="{FF2B5EF4-FFF2-40B4-BE49-F238E27FC236}">
                <a16:creationId xmlns:a16="http://schemas.microsoft.com/office/drawing/2014/main" id="{F60BC16F-21E5-4023-8169-BBF34524AE14}"/>
              </a:ext>
            </a:extLst>
          </p:cNvPr>
          <p:cNvSpPr/>
          <p:nvPr/>
        </p:nvSpPr>
        <p:spPr bwMode="auto">
          <a:xfrm>
            <a:off x="3803583" y="3165749"/>
            <a:ext cx="4535905" cy="3525253"/>
          </a:xfrm>
          <a:prstGeom prst="irregularSeal1">
            <a:avLst/>
          </a:prstGeom>
          <a:solidFill>
            <a:srgbClr val="FEFFA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panose="020B0604020202020204" pitchFamily="34" charset="0"/>
              </a:rPr>
              <a:t>Crucify</a:t>
            </a:r>
            <a:r>
              <a:rPr kumimoji="0" lang="en-US" sz="2800" b="0" i="0" u="none" strike="noStrike" cap="none" normalizeH="0" dirty="0">
                <a:ln>
                  <a:noFill/>
                </a:ln>
                <a:solidFill>
                  <a:schemeClr val="tx1"/>
                </a:solidFill>
                <a:effectLst/>
                <a:latin typeface="Arial" panose="020B0604020202020204" pitchFamily="34" charset="0"/>
              </a:rPr>
              <a:t> Him!</a:t>
            </a:r>
          </a:p>
          <a:p>
            <a:pPr marL="0" marR="0" indent="0" algn="ctr" defTabSz="914400" rtl="0" eaLnBrk="0" fontAlgn="base" latinLnBrk="0" hangingPunct="0">
              <a:lnSpc>
                <a:spcPct val="100000"/>
              </a:lnSpc>
              <a:spcBef>
                <a:spcPct val="0"/>
              </a:spcBef>
              <a:spcAft>
                <a:spcPct val="0"/>
              </a:spcAft>
              <a:buClrTx/>
              <a:buSzTx/>
              <a:buFontTx/>
              <a:buNone/>
              <a:tabLst/>
            </a:pPr>
            <a:r>
              <a:rPr lang="en-US" sz="2800" baseline="0" dirty="0">
                <a:latin typeface="Arial" panose="020B0604020202020204" pitchFamily="34" charset="0"/>
              </a:rPr>
              <a:t>Crucify</a:t>
            </a:r>
            <a:r>
              <a:rPr lang="en-US" sz="2800" dirty="0">
                <a:latin typeface="Arial" panose="020B0604020202020204" pitchFamily="34" charset="0"/>
              </a:rPr>
              <a:t> Him!</a:t>
            </a:r>
            <a:endParaRPr kumimoji="0" 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5808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966102-061E-46FF-B625-E35EC31F7A67}"/>
              </a:ext>
            </a:extLst>
          </p:cNvPr>
          <p:cNvSpPr/>
          <p:nvPr/>
        </p:nvSpPr>
        <p:spPr>
          <a:xfrm>
            <a:off x="0" y="0"/>
            <a:ext cx="9144000" cy="6858000"/>
          </a:xfrm>
          <a:prstGeom prst="rect">
            <a:avLst/>
          </a:prstGeom>
          <a:solidFill>
            <a:srgbClr val="EEEE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clipart&#10;&#10;Description automatically generated">
            <a:extLst>
              <a:ext uri="{FF2B5EF4-FFF2-40B4-BE49-F238E27FC236}">
                <a16:creationId xmlns:a16="http://schemas.microsoft.com/office/drawing/2014/main" id="{E1B79DE6-9CD9-4DB2-A16D-83EDEFCE3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661172"/>
          </a:xfrm>
          <a:prstGeom prst="rect">
            <a:avLst/>
          </a:prstGeom>
        </p:spPr>
      </p:pic>
      <p:sp>
        <p:nvSpPr>
          <p:cNvPr id="5" name="Rectangle 4">
            <a:extLst>
              <a:ext uri="{FF2B5EF4-FFF2-40B4-BE49-F238E27FC236}">
                <a16:creationId xmlns:a16="http://schemas.microsoft.com/office/drawing/2014/main" id="{AD926E57-2D3E-4205-9DE9-D22036685DFB}"/>
              </a:ext>
            </a:extLst>
          </p:cNvPr>
          <p:cNvSpPr/>
          <p:nvPr/>
        </p:nvSpPr>
        <p:spPr>
          <a:xfrm>
            <a:off x="1417845" y="2967335"/>
            <a:ext cx="6308329" cy="341632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Romans 3:23</a:t>
            </a:r>
          </a:p>
          <a:p>
            <a:pPr algn="ctr"/>
            <a:r>
              <a:rPr lang="en-US" sz="5400" dirty="0">
                <a:ln w="0"/>
                <a:effectLst>
                  <a:outerShdw blurRad="38100" dist="19050" dir="2700000" algn="tl" rotWithShape="0">
                    <a:schemeClr val="dk1">
                      <a:alpha val="40000"/>
                    </a:schemeClr>
                  </a:outerShdw>
                </a:effectLst>
              </a:rPr>
              <a:t>“For all have </a:t>
            </a:r>
            <a:r>
              <a:rPr lang="en-US" sz="5400" dirty="0">
                <a:ln w="0"/>
                <a:effectLst>
                  <a:outerShdw blurRad="38100" dist="19050" dir="2700000" algn="tl" rotWithShape="0">
                    <a:schemeClr val="dk1">
                      <a:alpha val="40000"/>
                    </a:schemeClr>
                  </a:outerShdw>
                </a:effectLst>
                <a:latin typeface="Dosis ExtraBold" pitchFamily="2" charset="0"/>
              </a:rPr>
              <a:t>SINNED</a:t>
            </a:r>
            <a:r>
              <a:rPr lang="en-US" sz="5400" dirty="0">
                <a:ln w="0"/>
                <a:effectLst>
                  <a:outerShdw blurRad="38100" dist="19050" dir="2700000" algn="tl" rotWithShape="0">
                    <a:schemeClr val="dk1">
                      <a:alpha val="40000"/>
                    </a:schemeClr>
                  </a:outerShdw>
                </a:effectLst>
              </a:rPr>
              <a:t>, </a:t>
            </a:r>
          </a:p>
          <a:p>
            <a:pPr algn="ctr"/>
            <a:r>
              <a:rPr lang="en-US" sz="5400" dirty="0">
                <a:ln w="0"/>
                <a:effectLst>
                  <a:outerShdw blurRad="38100" dist="19050" dir="2700000" algn="tl" rotWithShape="0">
                    <a:schemeClr val="dk1">
                      <a:alpha val="40000"/>
                    </a:schemeClr>
                  </a:outerShdw>
                </a:effectLst>
              </a:rPr>
              <a:t>and come short of </a:t>
            </a:r>
          </a:p>
          <a:p>
            <a:pPr algn="ctr"/>
            <a:r>
              <a:rPr lang="en-US" sz="5400" dirty="0">
                <a:ln w="0"/>
                <a:effectLst>
                  <a:outerShdw blurRad="38100" dist="19050" dir="2700000" algn="tl" rotWithShape="0">
                    <a:schemeClr val="dk1">
                      <a:alpha val="40000"/>
                    </a:schemeClr>
                  </a:outerShdw>
                </a:effectLst>
              </a:rPr>
              <a:t>the glory of God.”</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62078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xplosion: 8 Points 1">
            <a:extLst>
              <a:ext uri="{FF2B5EF4-FFF2-40B4-BE49-F238E27FC236}">
                <a16:creationId xmlns:a16="http://schemas.microsoft.com/office/drawing/2014/main" id="{F60BC16F-21E5-4023-8169-BBF34524AE14}"/>
              </a:ext>
            </a:extLst>
          </p:cNvPr>
          <p:cNvSpPr/>
          <p:nvPr/>
        </p:nvSpPr>
        <p:spPr bwMode="auto">
          <a:xfrm>
            <a:off x="3803583" y="3165749"/>
            <a:ext cx="4535905" cy="3525253"/>
          </a:xfrm>
          <a:prstGeom prst="irregularSeal1">
            <a:avLst/>
          </a:prstGeom>
          <a:solidFill>
            <a:srgbClr val="FEFFA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panose="020B0604020202020204" pitchFamily="34" charset="0"/>
              </a:rPr>
              <a:t>Crucify</a:t>
            </a:r>
            <a:r>
              <a:rPr kumimoji="0" lang="en-US" sz="2800" b="0" i="0" u="none" strike="noStrike" cap="none" normalizeH="0" dirty="0">
                <a:ln>
                  <a:noFill/>
                </a:ln>
                <a:solidFill>
                  <a:schemeClr val="tx1"/>
                </a:solidFill>
                <a:effectLst/>
                <a:latin typeface="Arial" panose="020B0604020202020204" pitchFamily="34" charset="0"/>
              </a:rPr>
              <a:t> Him!</a:t>
            </a:r>
          </a:p>
          <a:p>
            <a:pPr marL="0" marR="0" indent="0" algn="ctr" defTabSz="914400" rtl="0" eaLnBrk="0" fontAlgn="base" latinLnBrk="0" hangingPunct="0">
              <a:lnSpc>
                <a:spcPct val="100000"/>
              </a:lnSpc>
              <a:spcBef>
                <a:spcPct val="0"/>
              </a:spcBef>
              <a:spcAft>
                <a:spcPct val="0"/>
              </a:spcAft>
              <a:buClrTx/>
              <a:buSzTx/>
              <a:buFontTx/>
              <a:buNone/>
              <a:tabLst/>
            </a:pPr>
            <a:r>
              <a:rPr lang="en-US" sz="2800" baseline="0" dirty="0">
                <a:latin typeface="Arial" panose="020B0604020202020204" pitchFamily="34" charset="0"/>
              </a:rPr>
              <a:t>Crucify</a:t>
            </a:r>
            <a:r>
              <a:rPr lang="en-US" sz="2800" dirty="0">
                <a:latin typeface="Arial" panose="020B0604020202020204" pitchFamily="34" charset="0"/>
              </a:rPr>
              <a:t> Him!</a:t>
            </a:r>
            <a:endParaRPr kumimoji="0" 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3153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armor&#10;&#10;Description automatically generated">
            <a:extLst>
              <a:ext uri="{FF2B5EF4-FFF2-40B4-BE49-F238E27FC236}">
                <a16:creationId xmlns:a16="http://schemas.microsoft.com/office/drawing/2014/main" id="{B755162A-AC35-4CF5-BADD-71D81BDE9D5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700" y="0"/>
            <a:ext cx="9118600" cy="6858000"/>
          </a:xfrm>
          <a:prstGeom prst="rect">
            <a:avLst/>
          </a:prstGeom>
        </p:spPr>
      </p:pic>
    </p:spTree>
    <p:extLst>
      <p:ext uri="{BB962C8B-B14F-4D97-AF65-F5344CB8AC3E}">
        <p14:creationId xmlns:p14="http://schemas.microsoft.com/office/powerpoint/2010/main" val="3814299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6" name="Picture 2" descr="Parents need to know: not all unkindness is bullying - TheTot">
            <a:extLst>
              <a:ext uri="{FF2B5EF4-FFF2-40B4-BE49-F238E27FC236}">
                <a16:creationId xmlns:a16="http://schemas.microsoft.com/office/drawing/2014/main" id="{091FA486-5C00-4D90-A50B-DCEF28A92E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420" r="26920" b="9091"/>
          <a:stretch/>
        </p:blipFill>
        <p:spPr bwMode="auto">
          <a:xfrm>
            <a:off x="2658955" y="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604D12C5-EACE-4AC8-93D1-52434685B3F3}"/>
              </a:ext>
            </a:extLst>
          </p:cNvPr>
          <p:cNvSpPr/>
          <p:nvPr/>
        </p:nvSpPr>
        <p:spPr>
          <a:xfrm>
            <a:off x="200516" y="3243395"/>
            <a:ext cx="4277216" cy="3204134"/>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God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wants to help you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control your tongue</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152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posing for a photo&#10;&#10;Description automatically generated with medium confidence">
            <a:extLst>
              <a:ext uri="{FF2B5EF4-FFF2-40B4-BE49-F238E27FC236}">
                <a16:creationId xmlns:a16="http://schemas.microsoft.com/office/drawing/2014/main" id="{7C5C04C1-5AC0-4624-8CB5-B977FFC7F2EA}"/>
              </a:ext>
            </a:extLst>
          </p:cNvPr>
          <p:cNvPicPr>
            <a:picLocks noChangeAspect="1"/>
          </p:cNvPicPr>
          <p:nvPr/>
        </p:nvPicPr>
        <p:blipFill rotWithShape="1">
          <a:blip r:embed="rId2">
            <a:extLst>
              <a:ext uri="{28A0092B-C50C-407E-A947-70E740481C1C}">
                <a14:useLocalDpi xmlns:a14="http://schemas.microsoft.com/office/drawing/2010/main" val="0"/>
              </a:ext>
            </a:extLst>
          </a:blip>
          <a:srcRect t="3802" b="1890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Rectangle 1">
            <a:extLst>
              <a:ext uri="{FF2B5EF4-FFF2-40B4-BE49-F238E27FC236}">
                <a16:creationId xmlns:a16="http://schemas.microsoft.com/office/drawing/2014/main" id="{941BF3F9-5059-4DBC-8C7A-3BD0D27DAC5A}"/>
              </a:ext>
            </a:extLst>
          </p:cNvPr>
          <p:cNvSpPr/>
          <p:nvPr/>
        </p:nvSpPr>
        <p:spPr>
          <a:xfrm>
            <a:off x="0" y="3987311"/>
            <a:ext cx="9144000" cy="2452687"/>
          </a:xfrm>
          <a:prstGeom prst="rect">
            <a:avLst/>
          </a:prstGeom>
        </p:spPr>
        <p:txBody>
          <a:bodyPr vert="horz" lIns="91440" tIns="45720" rIns="91440" bIns="45720" rtlCol="0" anchor="ctr">
            <a:noAutofit/>
          </a:bodyPr>
          <a:lstStyle/>
          <a:p>
            <a:pPr algn="ctr" defTabSz="914400">
              <a:lnSpc>
                <a:spcPct val="90000"/>
              </a:lnSpc>
              <a:spcAft>
                <a:spcPts val="600"/>
              </a:spcAft>
            </a:pPr>
            <a:r>
              <a:rPr lang="en-US" sz="4000" dirty="0">
                <a:ln w="0"/>
                <a:solidFill>
                  <a:schemeClr val="accent1"/>
                </a:solidFill>
                <a:effectLst>
                  <a:outerShdw blurRad="38100" dist="25400" dir="5400000" algn="ctr" rotWithShape="0">
                    <a:srgbClr val="6E747A">
                      <a:alpha val="43000"/>
                    </a:srgbClr>
                  </a:outerShdw>
                </a:effectLst>
              </a:rPr>
              <a:t>Ephesians 4:29</a:t>
            </a:r>
          </a:p>
          <a:p>
            <a:pPr algn="ctr" defTabSz="914400">
              <a:lnSpc>
                <a:spcPct val="90000"/>
              </a:lnSpc>
              <a:spcAft>
                <a:spcPts val="600"/>
              </a:spcAft>
            </a:pPr>
            <a:r>
              <a:rPr lang="en-US" sz="4000" dirty="0">
                <a:ln w="0"/>
                <a:solidFill>
                  <a:schemeClr val="accent1"/>
                </a:solidFill>
                <a:effectLst>
                  <a:outerShdw blurRad="38100" dist="25400" dir="5400000" algn="ctr" rotWithShape="0">
                    <a:srgbClr val="6E747A">
                      <a:alpha val="43000"/>
                    </a:srgbClr>
                  </a:outerShdw>
                </a:effectLst>
              </a:rPr>
              <a:t>“Let no corrupting talk </a:t>
            </a:r>
          </a:p>
          <a:p>
            <a:pPr algn="ctr" defTabSz="914400">
              <a:lnSpc>
                <a:spcPct val="90000"/>
              </a:lnSpc>
              <a:spcAft>
                <a:spcPts val="600"/>
              </a:spcAft>
            </a:pPr>
            <a:r>
              <a:rPr lang="en-US" sz="4000" dirty="0">
                <a:ln w="0"/>
                <a:solidFill>
                  <a:schemeClr val="accent1"/>
                </a:solidFill>
                <a:effectLst>
                  <a:outerShdw blurRad="38100" dist="25400" dir="5400000" algn="ctr" rotWithShape="0">
                    <a:srgbClr val="6E747A">
                      <a:alpha val="43000"/>
                    </a:srgbClr>
                  </a:outerShdw>
                </a:effectLst>
              </a:rPr>
              <a:t>come out of your mouths, </a:t>
            </a:r>
          </a:p>
          <a:p>
            <a:pPr algn="ctr" defTabSz="914400">
              <a:lnSpc>
                <a:spcPct val="90000"/>
              </a:lnSpc>
              <a:spcAft>
                <a:spcPts val="600"/>
              </a:spcAft>
            </a:pPr>
            <a:r>
              <a:rPr lang="en-US" sz="4000" dirty="0">
                <a:ln w="0"/>
                <a:solidFill>
                  <a:schemeClr val="accent1"/>
                </a:solidFill>
                <a:effectLst>
                  <a:outerShdw blurRad="38100" dist="25400" dir="5400000" algn="ctr" rotWithShape="0">
                    <a:srgbClr val="6E747A">
                      <a:alpha val="43000"/>
                    </a:srgbClr>
                  </a:outerShdw>
                </a:effectLst>
              </a:rPr>
              <a:t>but only such as is good for building up….”</a:t>
            </a:r>
          </a:p>
        </p:txBody>
      </p:sp>
    </p:spTree>
    <p:extLst>
      <p:ext uri="{BB962C8B-B14F-4D97-AF65-F5344CB8AC3E}">
        <p14:creationId xmlns:p14="http://schemas.microsoft.com/office/powerpoint/2010/main" val="2101312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ro Video for Clubs 2020">
            <a:hlinkClick r:id="" action="ppaction://media"/>
            <a:extLst>
              <a:ext uri="{FF2B5EF4-FFF2-40B4-BE49-F238E27FC236}">
                <a16:creationId xmlns:a16="http://schemas.microsoft.com/office/drawing/2014/main" id="{5ED378B9-E487-4603-97AE-C7ABF7B417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110352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55162A-AC35-4CF5-BADD-71D81BDE9D5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700" y="0"/>
            <a:ext cx="9118600" cy="6858000"/>
          </a:xfrm>
          <a:prstGeom prst="rect">
            <a:avLst/>
          </a:prstGeom>
        </p:spPr>
      </p:pic>
    </p:spTree>
    <p:extLst>
      <p:ext uri="{BB962C8B-B14F-4D97-AF65-F5344CB8AC3E}">
        <p14:creationId xmlns:p14="http://schemas.microsoft.com/office/powerpoint/2010/main" val="2251433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E4F785-26BF-4519-90E8-A4E88275F05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2700" y="0"/>
            <a:ext cx="9118600" cy="6858000"/>
          </a:xfrm>
          <a:prstGeom prst="rect">
            <a:avLst/>
          </a:prstGeom>
        </p:spPr>
      </p:pic>
    </p:spTree>
    <p:extLst>
      <p:ext uri="{BB962C8B-B14F-4D97-AF65-F5344CB8AC3E}">
        <p14:creationId xmlns:p14="http://schemas.microsoft.com/office/powerpoint/2010/main" val="3637476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picture containing text, person, skirt&#10;&#10;Description automatically generated">
            <a:extLst>
              <a:ext uri="{FF2B5EF4-FFF2-40B4-BE49-F238E27FC236}">
                <a16:creationId xmlns:a16="http://schemas.microsoft.com/office/drawing/2014/main" id="{844DF605-B70E-4A21-A5F9-0AA6681F3A8C}"/>
              </a:ext>
            </a:extLst>
          </p:cNvPr>
          <p:cNvPicPr>
            <a:picLocks noChangeAspect="1"/>
          </p:cNvPicPr>
          <p:nvPr/>
        </p:nvPicPr>
        <p:blipFill rotWithShape="1">
          <a:blip r:embed="rId2">
            <a:extLst>
              <a:ext uri="{28A0092B-C50C-407E-A947-70E740481C1C}">
                <a14:useLocalDpi xmlns:a14="http://schemas.microsoft.com/office/drawing/2010/main" val="0"/>
              </a:ext>
            </a:extLst>
          </a:blip>
          <a:srcRect r="-1" b="306"/>
          <a:stretch/>
        </p:blipFill>
        <p:spPr>
          <a:xfrm>
            <a:off x="20" y="10"/>
            <a:ext cx="9141694"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E719A996-BA1D-4118-9079-263921D7981F}"/>
              </a:ext>
            </a:extLst>
          </p:cNvPr>
          <p:cNvSpPr/>
          <p:nvPr/>
        </p:nvSpPr>
        <p:spPr>
          <a:xfrm>
            <a:off x="-2286" y="3737900"/>
            <a:ext cx="9144000" cy="3120100"/>
          </a:xfrm>
          <a:prstGeom prst="rect">
            <a:avLst/>
          </a:prstGeom>
          <a:solidFill>
            <a:srgbClr val="99896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2D1FB96-A6F0-4B99-A94F-50AE4F779E49}"/>
              </a:ext>
            </a:extLst>
          </p:cNvPr>
          <p:cNvSpPr/>
          <p:nvPr/>
        </p:nvSpPr>
        <p:spPr>
          <a:xfrm>
            <a:off x="147954" y="3922643"/>
            <a:ext cx="8845826" cy="2935357"/>
          </a:xfrm>
          <a:prstGeom prst="rect">
            <a:avLst/>
          </a:prstGeom>
        </p:spPr>
        <p:txBody>
          <a:bodyPr vert="horz" lIns="91440" tIns="45720" rIns="91440" bIns="45720" rtlCol="0">
            <a:normAutofit fontScale="92500" lnSpcReduction="10000"/>
          </a:bodyPr>
          <a:lstStyle/>
          <a:p>
            <a:pPr algn="ctr" defTabSz="914400">
              <a:lnSpc>
                <a:spcPct val="90000"/>
              </a:lnSpc>
              <a:spcAft>
                <a:spcPts val="600"/>
              </a:spcAft>
            </a:pPr>
            <a:r>
              <a:rPr lang="en-US" sz="5400" b="0" cap="none" spc="0" dirty="0">
                <a:ln w="0"/>
                <a:effectLst>
                  <a:outerShdw blurRad="38100" dist="19050" dir="2700000" algn="tl" rotWithShape="0">
                    <a:schemeClr val="dk1">
                      <a:alpha val="40000"/>
                    </a:schemeClr>
                  </a:outerShdw>
                </a:effectLst>
              </a:rPr>
              <a:t>1 Peter 3:18 </a:t>
            </a:r>
          </a:p>
          <a:p>
            <a:pPr algn="ctr" defTabSz="914400">
              <a:lnSpc>
                <a:spcPct val="90000"/>
              </a:lnSpc>
              <a:spcAft>
                <a:spcPts val="600"/>
              </a:spcAft>
            </a:pPr>
            <a:r>
              <a:rPr lang="en-US" sz="5400" dirty="0">
                <a:ln w="0"/>
                <a:effectLst>
                  <a:outerShdw blurRad="38100" dist="19050" dir="2700000" algn="tl" rotWithShape="0">
                    <a:schemeClr val="dk1">
                      <a:alpha val="40000"/>
                    </a:schemeClr>
                  </a:outerShdw>
                </a:effectLst>
              </a:rPr>
              <a:t>“…Christ also hath once s</a:t>
            </a:r>
            <a:r>
              <a:rPr lang="en-US" sz="5400" b="0" cap="none" spc="0" dirty="0">
                <a:ln w="0"/>
                <a:effectLst>
                  <a:outerShdw blurRad="38100" dist="19050" dir="2700000" algn="tl" rotWithShape="0">
                    <a:schemeClr val="dk1">
                      <a:alpha val="40000"/>
                    </a:schemeClr>
                  </a:outerShdw>
                </a:effectLst>
              </a:rPr>
              <a:t>uffered </a:t>
            </a:r>
          </a:p>
          <a:p>
            <a:pPr algn="ctr" defTabSz="914400">
              <a:lnSpc>
                <a:spcPct val="90000"/>
              </a:lnSpc>
              <a:spcAft>
                <a:spcPts val="600"/>
              </a:spcAft>
            </a:pPr>
            <a:r>
              <a:rPr lang="en-US" sz="5400" b="0" cap="none" spc="0" dirty="0">
                <a:ln w="0"/>
                <a:effectLst>
                  <a:outerShdw blurRad="38100" dist="19050" dir="2700000" algn="tl" rotWithShape="0">
                    <a:schemeClr val="dk1">
                      <a:alpha val="40000"/>
                    </a:schemeClr>
                  </a:outerShdw>
                </a:effectLst>
              </a:rPr>
              <a:t>for sins, the </a:t>
            </a:r>
            <a:r>
              <a:rPr lang="en-US" sz="5400" dirty="0">
                <a:ln w="0"/>
                <a:effectLst>
                  <a:outerShdw blurRad="38100" dist="19050" dir="2700000" algn="tl" rotWithShape="0">
                    <a:schemeClr val="dk1">
                      <a:alpha val="40000"/>
                    </a:schemeClr>
                  </a:outerShdw>
                </a:effectLst>
              </a:rPr>
              <a:t>Just for the unjust, </a:t>
            </a:r>
          </a:p>
          <a:p>
            <a:pPr algn="ctr" defTabSz="914400">
              <a:lnSpc>
                <a:spcPct val="90000"/>
              </a:lnSpc>
              <a:spcAft>
                <a:spcPts val="600"/>
              </a:spcAft>
            </a:pPr>
            <a:r>
              <a:rPr lang="en-US" sz="5400" dirty="0">
                <a:ln w="0"/>
                <a:effectLst>
                  <a:outerShdw blurRad="38100" dist="19050" dir="2700000" algn="tl" rotWithShape="0">
                    <a:schemeClr val="dk1">
                      <a:alpha val="40000"/>
                    </a:schemeClr>
                  </a:outerShdw>
                </a:effectLst>
              </a:rPr>
              <a:t>that He might bring us to God….”</a:t>
            </a:r>
            <a:endParaRPr lang="en-US" sz="5400" b="0" cap="none" spc="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7604965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E4F785-26BF-4519-90E8-A4E88275F05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700" y="0"/>
            <a:ext cx="9118600" cy="6858000"/>
          </a:xfrm>
          <a:prstGeom prst="rect">
            <a:avLst/>
          </a:prstGeom>
        </p:spPr>
      </p:pic>
    </p:spTree>
    <p:extLst>
      <p:ext uri="{BB962C8B-B14F-4D97-AF65-F5344CB8AC3E}">
        <p14:creationId xmlns:p14="http://schemas.microsoft.com/office/powerpoint/2010/main" val="3244089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person, wall, indoor, young&#10;&#10;Description automatically generated">
            <a:extLst>
              <a:ext uri="{FF2B5EF4-FFF2-40B4-BE49-F238E27FC236}">
                <a16:creationId xmlns:a16="http://schemas.microsoft.com/office/drawing/2014/main" id="{992F1064-D001-4743-A52A-86D582A3F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r="11316" b="-20"/>
          <a:stretch/>
        </p:blipFill>
        <p:spPr>
          <a:xfrm>
            <a:off x="20" y="1282"/>
            <a:ext cx="9143980" cy="6856718"/>
          </a:xfrm>
          <a:prstGeom prst="rect">
            <a:avLst/>
          </a:prstGeom>
        </p:spPr>
      </p:pic>
      <p:sp>
        <p:nvSpPr>
          <p:cNvPr id="4" name="Rectangle 3">
            <a:extLst>
              <a:ext uri="{FF2B5EF4-FFF2-40B4-BE49-F238E27FC236}">
                <a16:creationId xmlns:a16="http://schemas.microsoft.com/office/drawing/2014/main" id="{57FF3D1B-EE21-4A9B-BFF4-C30A073E35E3}"/>
              </a:ext>
            </a:extLst>
          </p:cNvPr>
          <p:cNvSpPr/>
          <p:nvPr/>
        </p:nvSpPr>
        <p:spPr>
          <a:xfrm>
            <a:off x="179435" y="474345"/>
            <a:ext cx="4233539" cy="5909310"/>
          </a:xfrm>
          <a:prstGeom prst="rect">
            <a:avLst/>
          </a:prstGeom>
          <a:noFill/>
        </p:spPr>
        <p:txBody>
          <a:bodyPr wrap="square" lIns="91440" tIns="45720" rIns="91440" bIns="45720">
            <a:spAutoFit/>
          </a:bodyPr>
          <a:lstStyle/>
          <a:p>
            <a:pPr algn="ctr"/>
            <a:r>
              <a:rPr lang="en-US" sz="5400" b="1" cap="none" spc="0" dirty="0">
                <a:ln w="0">
                  <a:solidFill>
                    <a:schemeClr val="tx1"/>
                  </a:solidFill>
                </a:ln>
                <a:solidFill>
                  <a:schemeClr val="bg1"/>
                </a:solidFill>
                <a:effectLst>
                  <a:outerShdw blurRad="38100" dist="19050" dir="2700000" algn="tl" rotWithShape="0">
                    <a:schemeClr val="dk1">
                      <a:alpha val="40000"/>
                    </a:schemeClr>
                  </a:outerShdw>
                </a:effectLst>
              </a:rPr>
              <a:t>Acts 16:31 </a:t>
            </a:r>
          </a:p>
          <a:p>
            <a:pPr algn="ctr"/>
            <a:r>
              <a:rPr lang="en-US" sz="5400" b="1" dirty="0">
                <a:ln w="0">
                  <a:solidFill>
                    <a:schemeClr val="tx1"/>
                  </a:solidFill>
                </a:ln>
                <a:solidFill>
                  <a:schemeClr val="bg1"/>
                </a:solidFill>
                <a:effectLst>
                  <a:outerShdw blurRad="38100" dist="19050" dir="2700000" algn="tl" rotWithShape="0">
                    <a:schemeClr val="dk1">
                      <a:alpha val="40000"/>
                    </a:schemeClr>
                  </a:outerShdw>
                </a:effectLst>
              </a:rPr>
              <a:t>“…Believe on </a:t>
            </a:r>
          </a:p>
          <a:p>
            <a:pPr algn="ctr"/>
            <a:r>
              <a:rPr lang="en-US" sz="5400" b="1" dirty="0">
                <a:ln w="0">
                  <a:solidFill>
                    <a:schemeClr val="tx1"/>
                  </a:solidFill>
                </a:ln>
                <a:solidFill>
                  <a:schemeClr val="bg1"/>
                </a:solidFill>
                <a:effectLst>
                  <a:outerShdw blurRad="38100" dist="19050" dir="2700000" algn="tl" rotWithShape="0">
                    <a:schemeClr val="dk1">
                      <a:alpha val="40000"/>
                    </a:schemeClr>
                  </a:outerShdw>
                </a:effectLst>
              </a:rPr>
              <a:t>the Lord Jesus Christ, </a:t>
            </a:r>
          </a:p>
          <a:p>
            <a:pPr algn="ctr"/>
            <a:r>
              <a:rPr lang="en-US" sz="5400" b="1" dirty="0">
                <a:ln w="0">
                  <a:solidFill>
                    <a:schemeClr val="tx1"/>
                  </a:solidFill>
                </a:ln>
                <a:solidFill>
                  <a:schemeClr val="bg1"/>
                </a:solidFill>
                <a:effectLst>
                  <a:outerShdw blurRad="38100" dist="19050" dir="2700000" algn="tl" rotWithShape="0">
                    <a:schemeClr val="dk1">
                      <a:alpha val="40000"/>
                    </a:schemeClr>
                  </a:outerShdw>
                </a:effectLst>
              </a:rPr>
              <a:t>a</a:t>
            </a:r>
            <a:r>
              <a:rPr lang="en-US" sz="5400" b="1" cap="none" spc="0" dirty="0">
                <a:ln w="0">
                  <a:solidFill>
                    <a:schemeClr val="tx1"/>
                  </a:solidFill>
                </a:ln>
                <a:solidFill>
                  <a:schemeClr val="bg1"/>
                </a:solidFill>
                <a:effectLst>
                  <a:outerShdw blurRad="38100" dist="19050" dir="2700000" algn="tl" rotWithShape="0">
                    <a:schemeClr val="dk1">
                      <a:alpha val="40000"/>
                    </a:schemeClr>
                  </a:outerShdw>
                </a:effectLst>
              </a:rPr>
              <a:t>nd thou shalt b</a:t>
            </a:r>
            <a:r>
              <a:rPr lang="en-US" sz="5400" b="1" dirty="0">
                <a:ln w="0">
                  <a:solidFill>
                    <a:schemeClr val="tx1"/>
                  </a:solidFill>
                </a:ln>
                <a:solidFill>
                  <a:schemeClr val="bg1"/>
                </a:solidFill>
                <a:effectLst>
                  <a:outerShdw blurRad="38100" dist="19050" dir="2700000" algn="tl" rotWithShape="0">
                    <a:schemeClr val="dk1">
                      <a:alpha val="40000"/>
                    </a:schemeClr>
                  </a:outerShdw>
                </a:effectLst>
              </a:rPr>
              <a:t>e saved….”</a:t>
            </a:r>
            <a:endParaRPr lang="en-US" sz="5400" b="1" cap="none" spc="0" dirty="0">
              <a:ln w="0">
                <a:solidFill>
                  <a:schemeClr val="tx1"/>
                </a:solidFill>
              </a:ln>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80918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6" name="Picture 2" descr="Parents need to know: not all unkindness is bullying - TheTot">
            <a:extLst>
              <a:ext uri="{FF2B5EF4-FFF2-40B4-BE49-F238E27FC236}">
                <a16:creationId xmlns:a16="http://schemas.microsoft.com/office/drawing/2014/main" id="{091FA486-5C00-4D90-A50B-DCEF28A92E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420" r="26920" b="9091"/>
          <a:stretch/>
        </p:blipFill>
        <p:spPr bwMode="auto">
          <a:xfrm>
            <a:off x="2658955" y="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604D12C5-EACE-4AC8-93D1-52434685B3F3}"/>
              </a:ext>
            </a:extLst>
          </p:cNvPr>
          <p:cNvSpPr/>
          <p:nvPr/>
        </p:nvSpPr>
        <p:spPr>
          <a:xfrm>
            <a:off x="200516" y="3243395"/>
            <a:ext cx="4277216" cy="3204134"/>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God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wants to help you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control your tongue</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635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posing for a photo&#10;&#10;Description automatically generated with medium confidence">
            <a:extLst>
              <a:ext uri="{FF2B5EF4-FFF2-40B4-BE49-F238E27FC236}">
                <a16:creationId xmlns:a16="http://schemas.microsoft.com/office/drawing/2014/main" id="{7C5C04C1-5AC0-4624-8CB5-B977FFC7F2EA}"/>
              </a:ext>
            </a:extLst>
          </p:cNvPr>
          <p:cNvPicPr>
            <a:picLocks noChangeAspect="1"/>
          </p:cNvPicPr>
          <p:nvPr/>
        </p:nvPicPr>
        <p:blipFill rotWithShape="1">
          <a:blip r:embed="rId2">
            <a:extLst>
              <a:ext uri="{28A0092B-C50C-407E-A947-70E740481C1C}">
                <a14:useLocalDpi xmlns:a14="http://schemas.microsoft.com/office/drawing/2010/main" val="0"/>
              </a:ext>
            </a:extLst>
          </a:blip>
          <a:srcRect t="3802" b="1890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Rectangle 1">
            <a:extLst>
              <a:ext uri="{FF2B5EF4-FFF2-40B4-BE49-F238E27FC236}">
                <a16:creationId xmlns:a16="http://schemas.microsoft.com/office/drawing/2014/main" id="{941BF3F9-5059-4DBC-8C7A-3BD0D27DAC5A}"/>
              </a:ext>
            </a:extLst>
          </p:cNvPr>
          <p:cNvSpPr/>
          <p:nvPr/>
        </p:nvSpPr>
        <p:spPr>
          <a:xfrm>
            <a:off x="0" y="3987311"/>
            <a:ext cx="9144000" cy="2452687"/>
          </a:xfrm>
          <a:prstGeom prst="rect">
            <a:avLst/>
          </a:prstGeom>
        </p:spPr>
        <p:txBody>
          <a:bodyPr vert="horz" lIns="91440" tIns="45720" rIns="91440" bIns="45720" rtlCol="0" anchor="ctr">
            <a:noAutofit/>
          </a:bodyPr>
          <a:lstStyle/>
          <a:p>
            <a:pPr algn="ctr" defTabSz="914400">
              <a:lnSpc>
                <a:spcPct val="90000"/>
              </a:lnSpc>
              <a:spcAft>
                <a:spcPts val="600"/>
              </a:spcAft>
            </a:pPr>
            <a:r>
              <a:rPr lang="en-US" sz="4000" dirty="0">
                <a:ln w="0"/>
                <a:solidFill>
                  <a:schemeClr val="accent1"/>
                </a:solidFill>
                <a:effectLst>
                  <a:outerShdw blurRad="38100" dist="25400" dir="5400000" algn="ctr" rotWithShape="0">
                    <a:srgbClr val="6E747A">
                      <a:alpha val="43000"/>
                    </a:srgbClr>
                  </a:outerShdw>
                </a:effectLst>
              </a:rPr>
              <a:t>Ephesians 4:29</a:t>
            </a:r>
          </a:p>
          <a:p>
            <a:pPr algn="ctr" defTabSz="914400">
              <a:lnSpc>
                <a:spcPct val="90000"/>
              </a:lnSpc>
              <a:spcAft>
                <a:spcPts val="600"/>
              </a:spcAft>
            </a:pPr>
            <a:r>
              <a:rPr lang="en-US" sz="4000" dirty="0">
                <a:ln w="0"/>
                <a:solidFill>
                  <a:schemeClr val="accent1"/>
                </a:solidFill>
                <a:effectLst>
                  <a:outerShdw blurRad="38100" dist="25400" dir="5400000" algn="ctr" rotWithShape="0">
                    <a:srgbClr val="6E747A">
                      <a:alpha val="43000"/>
                    </a:srgbClr>
                  </a:outerShdw>
                </a:effectLst>
              </a:rPr>
              <a:t>“Let no corrupting talk </a:t>
            </a:r>
          </a:p>
          <a:p>
            <a:pPr algn="ctr" defTabSz="914400">
              <a:lnSpc>
                <a:spcPct val="90000"/>
              </a:lnSpc>
              <a:spcAft>
                <a:spcPts val="600"/>
              </a:spcAft>
            </a:pPr>
            <a:r>
              <a:rPr lang="en-US" sz="4000" dirty="0">
                <a:ln w="0"/>
                <a:solidFill>
                  <a:schemeClr val="accent1"/>
                </a:solidFill>
                <a:effectLst>
                  <a:outerShdw blurRad="38100" dist="25400" dir="5400000" algn="ctr" rotWithShape="0">
                    <a:srgbClr val="6E747A">
                      <a:alpha val="43000"/>
                    </a:srgbClr>
                  </a:outerShdw>
                </a:effectLst>
              </a:rPr>
              <a:t>come out of your mouths, </a:t>
            </a:r>
          </a:p>
          <a:p>
            <a:pPr algn="ctr" defTabSz="914400">
              <a:lnSpc>
                <a:spcPct val="90000"/>
              </a:lnSpc>
              <a:spcAft>
                <a:spcPts val="600"/>
              </a:spcAft>
            </a:pPr>
            <a:r>
              <a:rPr lang="en-US" sz="4000" dirty="0">
                <a:ln w="0"/>
                <a:solidFill>
                  <a:schemeClr val="accent1"/>
                </a:solidFill>
                <a:effectLst>
                  <a:outerShdw blurRad="38100" dist="25400" dir="5400000" algn="ctr" rotWithShape="0">
                    <a:srgbClr val="6E747A">
                      <a:alpha val="43000"/>
                    </a:srgbClr>
                  </a:outerShdw>
                </a:effectLst>
              </a:rPr>
              <a:t>but only such as is good for building up….”</a:t>
            </a:r>
          </a:p>
        </p:txBody>
      </p:sp>
    </p:spTree>
    <p:extLst>
      <p:ext uri="{BB962C8B-B14F-4D97-AF65-F5344CB8AC3E}">
        <p14:creationId xmlns:p14="http://schemas.microsoft.com/office/powerpoint/2010/main" val="4159575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EDIENCE Lyrics Kids Song Sunday School Song Children Songs">
            <a:hlinkClick r:id="" action="ppaction://media"/>
            <a:extLst>
              <a:ext uri="{FF2B5EF4-FFF2-40B4-BE49-F238E27FC236}">
                <a16:creationId xmlns:a16="http://schemas.microsoft.com/office/drawing/2014/main" id="{E78E42E7-8E95-4B66-A22B-39CD44ABDE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61" y="538370"/>
            <a:ext cx="9136639" cy="5139359"/>
          </a:xfrm>
          <a:prstGeom prst="rect">
            <a:avLst/>
          </a:prstGeom>
        </p:spPr>
      </p:pic>
    </p:spTree>
    <p:extLst>
      <p:ext uri="{BB962C8B-B14F-4D97-AF65-F5344CB8AC3E}">
        <p14:creationId xmlns:p14="http://schemas.microsoft.com/office/powerpoint/2010/main" val="107051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EC93E62-0837-4D94-A90F-AD4834038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067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picture containing text, person, skirt&#10;&#10;Description automatically generated">
            <a:extLst>
              <a:ext uri="{FF2B5EF4-FFF2-40B4-BE49-F238E27FC236}">
                <a16:creationId xmlns:a16="http://schemas.microsoft.com/office/drawing/2014/main" id="{844DF605-B70E-4A21-A5F9-0AA6681F3A8C}"/>
              </a:ext>
            </a:extLst>
          </p:cNvPr>
          <p:cNvPicPr>
            <a:picLocks noChangeAspect="1"/>
          </p:cNvPicPr>
          <p:nvPr/>
        </p:nvPicPr>
        <p:blipFill rotWithShape="1">
          <a:blip r:embed="rId2">
            <a:extLst>
              <a:ext uri="{28A0092B-C50C-407E-A947-70E740481C1C}">
                <a14:useLocalDpi xmlns:a14="http://schemas.microsoft.com/office/drawing/2010/main" val="0"/>
              </a:ext>
            </a:extLst>
          </a:blip>
          <a:srcRect r="-1" b="306"/>
          <a:stretch/>
        </p:blipFill>
        <p:spPr>
          <a:xfrm>
            <a:off x="20" y="10"/>
            <a:ext cx="9141694"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E719A996-BA1D-4118-9079-263921D7981F}"/>
              </a:ext>
            </a:extLst>
          </p:cNvPr>
          <p:cNvSpPr/>
          <p:nvPr/>
        </p:nvSpPr>
        <p:spPr>
          <a:xfrm>
            <a:off x="-2286" y="3737900"/>
            <a:ext cx="9144000" cy="3120100"/>
          </a:xfrm>
          <a:prstGeom prst="rect">
            <a:avLst/>
          </a:prstGeom>
          <a:solidFill>
            <a:srgbClr val="99896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2D1FB96-A6F0-4B99-A94F-50AE4F779E49}"/>
              </a:ext>
            </a:extLst>
          </p:cNvPr>
          <p:cNvSpPr/>
          <p:nvPr/>
        </p:nvSpPr>
        <p:spPr>
          <a:xfrm>
            <a:off x="147954" y="3922643"/>
            <a:ext cx="8845826" cy="2935357"/>
          </a:xfrm>
          <a:prstGeom prst="rect">
            <a:avLst/>
          </a:prstGeom>
        </p:spPr>
        <p:txBody>
          <a:bodyPr vert="horz" lIns="91440" tIns="45720" rIns="91440" bIns="45720" rtlCol="0">
            <a:normAutofit fontScale="92500" lnSpcReduction="10000"/>
          </a:bodyPr>
          <a:lstStyle/>
          <a:p>
            <a:pPr algn="ctr" defTabSz="914400">
              <a:lnSpc>
                <a:spcPct val="90000"/>
              </a:lnSpc>
              <a:spcAft>
                <a:spcPts val="600"/>
              </a:spcAft>
            </a:pPr>
            <a:r>
              <a:rPr lang="en-US" sz="5400" b="0" u="sng" cap="none" spc="0" dirty="0">
                <a:ln w="0"/>
                <a:effectLst>
                  <a:outerShdw blurRad="38100" dist="19050" dir="2700000" algn="tl" rotWithShape="0">
                    <a:schemeClr val="dk1">
                      <a:alpha val="40000"/>
                    </a:schemeClr>
                  </a:outerShdw>
                </a:effectLst>
              </a:rPr>
              <a:t>1 Peter 3:18 </a:t>
            </a:r>
          </a:p>
          <a:p>
            <a:pPr algn="ctr" defTabSz="914400">
              <a:lnSpc>
                <a:spcPct val="90000"/>
              </a:lnSpc>
              <a:spcAft>
                <a:spcPts val="600"/>
              </a:spcAft>
            </a:pPr>
            <a:r>
              <a:rPr lang="en-US" sz="5400" u="sng" dirty="0">
                <a:ln w="0"/>
                <a:effectLst>
                  <a:outerShdw blurRad="38100" dist="19050" dir="2700000" algn="tl" rotWithShape="0">
                    <a:schemeClr val="dk1">
                      <a:alpha val="40000"/>
                    </a:schemeClr>
                  </a:outerShdw>
                </a:effectLst>
              </a:rPr>
              <a:t>“…Christ also hath once s</a:t>
            </a:r>
            <a:r>
              <a:rPr lang="en-US" sz="5400" b="0" u="sng" cap="none" spc="0" dirty="0">
                <a:ln w="0"/>
                <a:effectLst>
                  <a:outerShdw blurRad="38100" dist="19050" dir="2700000" algn="tl" rotWithShape="0">
                    <a:schemeClr val="dk1">
                      <a:alpha val="40000"/>
                    </a:schemeClr>
                  </a:outerShdw>
                </a:effectLst>
              </a:rPr>
              <a:t>uffered </a:t>
            </a:r>
          </a:p>
          <a:p>
            <a:pPr algn="ctr" defTabSz="914400">
              <a:lnSpc>
                <a:spcPct val="90000"/>
              </a:lnSpc>
              <a:spcAft>
                <a:spcPts val="600"/>
              </a:spcAft>
            </a:pPr>
            <a:r>
              <a:rPr lang="en-US" sz="5400" b="0" u="sng" cap="none" spc="0" dirty="0">
                <a:ln w="0"/>
                <a:effectLst>
                  <a:outerShdw blurRad="38100" dist="19050" dir="2700000" algn="tl" rotWithShape="0">
                    <a:schemeClr val="dk1">
                      <a:alpha val="40000"/>
                    </a:schemeClr>
                  </a:outerShdw>
                </a:effectLst>
              </a:rPr>
              <a:t>for sins,</a:t>
            </a:r>
            <a:r>
              <a:rPr lang="en-US" sz="5400" b="0" cap="none" spc="0" dirty="0">
                <a:ln w="0"/>
                <a:effectLst>
                  <a:outerShdw blurRad="38100" dist="19050" dir="2700000" algn="tl" rotWithShape="0">
                    <a:schemeClr val="dk1">
                      <a:alpha val="40000"/>
                    </a:schemeClr>
                  </a:outerShdw>
                </a:effectLst>
              </a:rPr>
              <a:t> the </a:t>
            </a:r>
            <a:r>
              <a:rPr lang="en-US" sz="5400" dirty="0">
                <a:ln w="0"/>
                <a:effectLst>
                  <a:outerShdw blurRad="38100" dist="19050" dir="2700000" algn="tl" rotWithShape="0">
                    <a:schemeClr val="dk1">
                      <a:alpha val="40000"/>
                    </a:schemeClr>
                  </a:outerShdw>
                </a:effectLst>
              </a:rPr>
              <a:t>Just for the unjust, </a:t>
            </a:r>
          </a:p>
          <a:p>
            <a:pPr algn="ctr" defTabSz="914400">
              <a:lnSpc>
                <a:spcPct val="90000"/>
              </a:lnSpc>
              <a:spcAft>
                <a:spcPts val="600"/>
              </a:spcAft>
            </a:pPr>
            <a:r>
              <a:rPr lang="en-US" sz="5400" dirty="0">
                <a:ln w="0"/>
                <a:effectLst>
                  <a:outerShdw blurRad="38100" dist="19050" dir="2700000" algn="tl" rotWithShape="0">
                    <a:schemeClr val="dk1">
                      <a:alpha val="40000"/>
                    </a:schemeClr>
                  </a:outerShdw>
                </a:effectLst>
              </a:rPr>
              <a:t>that He might bring us to God….”</a:t>
            </a:r>
            <a:endParaRPr lang="en-US" sz="5400" b="0" cap="none" spc="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3653109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6E0C9E06-0BAA-4718-9472-24B6B6D5A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72" y="0"/>
            <a:ext cx="9250144" cy="6858000"/>
          </a:xfrm>
          <a:prstGeom prst="rect">
            <a:avLst/>
          </a:prstGeom>
        </p:spPr>
      </p:pic>
    </p:spTree>
    <p:extLst>
      <p:ext uri="{BB962C8B-B14F-4D97-AF65-F5344CB8AC3E}">
        <p14:creationId xmlns:p14="http://schemas.microsoft.com/office/powerpoint/2010/main" val="979354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A25BF79-9ED2-4290-8C48-1AB107B67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sp>
        <p:nvSpPr>
          <p:cNvPr id="2" name="Title 1">
            <a:extLst>
              <a:ext uri="{FF2B5EF4-FFF2-40B4-BE49-F238E27FC236}">
                <a16:creationId xmlns:a16="http://schemas.microsoft.com/office/drawing/2014/main" id="{CC2CA69D-9764-6F43-A39D-17C946E0EF06}"/>
              </a:ext>
            </a:extLst>
          </p:cNvPr>
          <p:cNvSpPr>
            <a:spLocks noGrp="1"/>
          </p:cNvSpPr>
          <p:nvPr>
            <p:ph type="ctrTitle"/>
          </p:nvPr>
        </p:nvSpPr>
        <p:spPr>
          <a:xfrm>
            <a:off x="3842207" y="1658816"/>
            <a:ext cx="4705499" cy="3540368"/>
          </a:xfrm>
        </p:spPr>
        <p:txBody>
          <a:bodyPr>
            <a:normAutofit/>
          </a:bodyPr>
          <a:lstStyle/>
          <a:p>
            <a:pPr algn="l"/>
            <a:r>
              <a:rPr lang="en-US" sz="5400">
                <a:solidFill>
                  <a:schemeClr val="tx1"/>
                </a:solidFill>
              </a:rPr>
              <a:t>Learning About the bible</a:t>
            </a:r>
          </a:p>
        </p:txBody>
      </p:sp>
      <p:sp>
        <p:nvSpPr>
          <p:cNvPr id="16" name="Rectangle 15">
            <a:extLst>
              <a:ext uri="{FF2B5EF4-FFF2-40B4-BE49-F238E27FC236}">
                <a16:creationId xmlns:a16="http://schemas.microsoft.com/office/drawing/2014/main" id="{6159C197-C92F-4EEC-9821-4C2CAABD6D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3480257"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sp>
        <p:nvSpPr>
          <p:cNvPr id="18" name="Rectangle 17">
            <a:extLst>
              <a:ext uri="{FF2B5EF4-FFF2-40B4-BE49-F238E27FC236}">
                <a16:creationId xmlns:a16="http://schemas.microsoft.com/office/drawing/2014/main" id="{F318D58F-96AE-499D-AB10-312690101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1078992" cy="5143500"/>
          </a:xfrm>
          <a:prstGeom prst="rect">
            <a:avLst/>
          </a:prstGeom>
          <a:solidFill>
            <a:schemeClr val="accent1">
              <a:lumMod val="75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defTabSz="342900"/>
            <a:endParaRPr lang="en-US" sz="1350">
              <a:solidFill>
                <a:srgbClr val="1B376E"/>
              </a:solidFill>
              <a:latin typeface="Gill Sans MT" panose="020B0502020104020203"/>
            </a:endParaRPr>
          </a:p>
        </p:txBody>
      </p:sp>
    </p:spTree>
    <p:extLst>
      <p:ext uri="{BB962C8B-B14F-4D97-AF65-F5344CB8AC3E}">
        <p14:creationId xmlns:p14="http://schemas.microsoft.com/office/powerpoint/2010/main" val="217044100"/>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3F75E434-7ADF-4378-A2A0-8312DFECDCCC}"/>
              </a:ext>
            </a:extLst>
          </p:cNvPr>
          <p:cNvPicPr>
            <a:picLocks noChangeAspect="1"/>
          </p:cNvPicPr>
          <p:nvPr/>
        </p:nvPicPr>
        <p:blipFill>
          <a:blip r:embed="rId3">
            <a:duotone>
              <a:prstClr val="black"/>
              <a:srgbClr val="FF0000">
                <a:tint val="45000"/>
                <a:satMod val="400000"/>
              </a:srgbClr>
            </a:duotone>
            <a:extLst>
              <a:ext uri="{837473B0-CC2E-450A-ABE3-18F120FF3D39}">
                <a1611:picAttrSrcUrl xmlns:a1611="http://schemas.microsoft.com/office/drawing/2016/11/main" r:id="rId4"/>
              </a:ext>
            </a:extLst>
          </a:blip>
          <a:stretch>
            <a:fillRect/>
          </a:stretch>
        </p:blipFill>
        <p:spPr>
          <a:xfrm>
            <a:off x="572246" y="857250"/>
            <a:ext cx="1855772" cy="2680989"/>
          </a:xfrm>
          <a:prstGeom prst="rect">
            <a:avLst/>
          </a:prstGeom>
        </p:spPr>
      </p:pic>
      <p:sp>
        <p:nvSpPr>
          <p:cNvPr id="3" name="Rectangle 2">
            <a:extLst>
              <a:ext uri="{FF2B5EF4-FFF2-40B4-BE49-F238E27FC236}">
                <a16:creationId xmlns:a16="http://schemas.microsoft.com/office/drawing/2014/main" id="{05FCFBF0-7D48-421E-8CE6-9E8863062612}"/>
              </a:ext>
            </a:extLst>
          </p:cNvPr>
          <p:cNvSpPr/>
          <p:nvPr/>
        </p:nvSpPr>
        <p:spPr>
          <a:xfrm>
            <a:off x="688323" y="1435543"/>
            <a:ext cx="1649094" cy="530915"/>
          </a:xfrm>
          <a:prstGeom prst="rect">
            <a:avLst/>
          </a:prstGeom>
          <a:noFill/>
        </p:spPr>
        <p:txBody>
          <a:bodyPr wrap="square" lIns="68580" tIns="34290" rIns="68580" bIns="34290">
            <a:spAutoFit/>
          </a:bodyPr>
          <a:lstStyle/>
          <a:p>
            <a:pPr algn="ctr" defTabSz="342900"/>
            <a:r>
              <a:rPr lang="en-US" sz="3000" dirty="0">
                <a:ln w="0"/>
                <a:solidFill>
                  <a:prstClr val="black"/>
                </a:solidFill>
                <a:effectLst>
                  <a:outerShdw blurRad="38100" dist="19050" dir="2700000" algn="tl" rotWithShape="0">
                    <a:prstClr val="black">
                      <a:alpha val="40000"/>
                    </a:prstClr>
                  </a:outerShdw>
                </a:effectLst>
                <a:latin typeface="Gill Sans MT" panose="020B0502020104020203"/>
              </a:rPr>
              <a:t>Gospels</a:t>
            </a:r>
          </a:p>
        </p:txBody>
      </p:sp>
      <p:pic>
        <p:nvPicPr>
          <p:cNvPr id="5" name="Picture 4" descr="A picture containing logo&#10;&#10;Description automatically generated">
            <a:extLst>
              <a:ext uri="{FF2B5EF4-FFF2-40B4-BE49-F238E27FC236}">
                <a16:creationId xmlns:a16="http://schemas.microsoft.com/office/drawing/2014/main" id="{7F690DED-40B3-4130-B5E6-B37C9D01790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615669" y="992044"/>
            <a:ext cx="2522855" cy="2147467"/>
          </a:xfrm>
          <a:prstGeom prst="rect">
            <a:avLst/>
          </a:prstGeom>
        </p:spPr>
      </p:pic>
      <p:sp>
        <p:nvSpPr>
          <p:cNvPr id="7" name="Scroll: Vertical 6">
            <a:extLst>
              <a:ext uri="{FF2B5EF4-FFF2-40B4-BE49-F238E27FC236}">
                <a16:creationId xmlns:a16="http://schemas.microsoft.com/office/drawing/2014/main" id="{E184B586-F3D9-45AA-9A7C-1F3A1CC8ADE8}"/>
              </a:ext>
            </a:extLst>
          </p:cNvPr>
          <p:cNvSpPr/>
          <p:nvPr/>
        </p:nvSpPr>
        <p:spPr>
          <a:xfrm>
            <a:off x="697353" y="3967018"/>
            <a:ext cx="1640064" cy="1767032"/>
          </a:xfrm>
          <a:prstGeom prst="verticalScroll">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800" dirty="0">
                <a:solidFill>
                  <a:prstClr val="white"/>
                </a:solidFill>
                <a:latin typeface="Gill Sans MT" panose="020B0502020104020203"/>
              </a:rPr>
              <a:t>Paul’s </a:t>
            </a:r>
            <a:br>
              <a:rPr lang="en-US" sz="2800" dirty="0">
                <a:solidFill>
                  <a:prstClr val="white"/>
                </a:solidFill>
                <a:latin typeface="Gill Sans MT" panose="020B0502020104020203"/>
              </a:rPr>
            </a:br>
            <a:r>
              <a:rPr lang="en-US" sz="2800" dirty="0">
                <a:solidFill>
                  <a:prstClr val="white"/>
                </a:solidFill>
                <a:latin typeface="Gill Sans MT" panose="020B0502020104020203"/>
              </a:rPr>
              <a:t>Letters </a:t>
            </a:r>
          </a:p>
        </p:txBody>
      </p:sp>
      <p:sp>
        <p:nvSpPr>
          <p:cNvPr id="12" name="Oval 11">
            <a:extLst>
              <a:ext uri="{FF2B5EF4-FFF2-40B4-BE49-F238E27FC236}">
                <a16:creationId xmlns:a16="http://schemas.microsoft.com/office/drawing/2014/main" id="{091CE788-C026-4D2B-9BD0-A3ECC9726ECF}"/>
              </a:ext>
            </a:extLst>
          </p:cNvPr>
          <p:cNvSpPr/>
          <p:nvPr/>
        </p:nvSpPr>
        <p:spPr>
          <a:xfrm>
            <a:off x="4577518" y="3067677"/>
            <a:ext cx="2743952" cy="409762"/>
          </a:xfrm>
          <a:custGeom>
            <a:avLst/>
            <a:gdLst>
              <a:gd name="connsiteX0" fmla="*/ 0 w 4013239"/>
              <a:gd name="connsiteY0" fmla="*/ 391213 h 782425"/>
              <a:gd name="connsiteX1" fmla="*/ 2006620 w 4013239"/>
              <a:gd name="connsiteY1" fmla="*/ 0 h 782425"/>
              <a:gd name="connsiteX2" fmla="*/ 4013240 w 4013239"/>
              <a:gd name="connsiteY2" fmla="*/ 391213 h 782425"/>
              <a:gd name="connsiteX3" fmla="*/ 2006620 w 4013239"/>
              <a:gd name="connsiteY3" fmla="*/ 782426 h 782425"/>
              <a:gd name="connsiteX4" fmla="*/ 0 w 4013239"/>
              <a:gd name="connsiteY4" fmla="*/ 391213 h 782425"/>
              <a:gd name="connsiteX0" fmla="*/ 0 w 4079228"/>
              <a:gd name="connsiteY0" fmla="*/ 271950 h 787181"/>
              <a:gd name="connsiteX1" fmla="*/ 2072608 w 4079228"/>
              <a:gd name="connsiteY1" fmla="*/ 3286 h 787181"/>
              <a:gd name="connsiteX2" fmla="*/ 4079228 w 4079228"/>
              <a:gd name="connsiteY2" fmla="*/ 394499 h 787181"/>
              <a:gd name="connsiteX3" fmla="*/ 2072608 w 4079228"/>
              <a:gd name="connsiteY3" fmla="*/ 785712 h 787181"/>
              <a:gd name="connsiteX4" fmla="*/ 0 w 4079228"/>
              <a:gd name="connsiteY4" fmla="*/ 271950 h 787181"/>
              <a:gd name="connsiteX0" fmla="*/ 0 w 4164069"/>
              <a:gd name="connsiteY0" fmla="*/ 269115 h 782931"/>
              <a:gd name="connsiteX1" fmla="*/ 2072608 w 4164069"/>
              <a:gd name="connsiteY1" fmla="*/ 451 h 782931"/>
              <a:gd name="connsiteX2" fmla="*/ 4164069 w 4164069"/>
              <a:gd name="connsiteY2" fmla="*/ 240835 h 782931"/>
              <a:gd name="connsiteX3" fmla="*/ 2072608 w 4164069"/>
              <a:gd name="connsiteY3" fmla="*/ 782877 h 782931"/>
              <a:gd name="connsiteX4" fmla="*/ 0 w 4164069"/>
              <a:gd name="connsiteY4" fmla="*/ 269115 h 782931"/>
              <a:gd name="connsiteX0" fmla="*/ 0 w 4173496"/>
              <a:gd name="connsiteY0" fmla="*/ 240383 h 782426"/>
              <a:gd name="connsiteX1" fmla="*/ 2082035 w 4173496"/>
              <a:gd name="connsiteY1" fmla="*/ 0 h 782426"/>
              <a:gd name="connsiteX2" fmla="*/ 4173496 w 4173496"/>
              <a:gd name="connsiteY2" fmla="*/ 240384 h 782426"/>
              <a:gd name="connsiteX3" fmla="*/ 2082035 w 4173496"/>
              <a:gd name="connsiteY3" fmla="*/ 782426 h 782426"/>
              <a:gd name="connsiteX4" fmla="*/ 0 w 4173496"/>
              <a:gd name="connsiteY4" fmla="*/ 240383 h 78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3496" h="782426">
                <a:moveTo>
                  <a:pt x="0" y="240383"/>
                </a:moveTo>
                <a:cubicBezTo>
                  <a:pt x="0" y="24322"/>
                  <a:pt x="1386452" y="0"/>
                  <a:pt x="2082035" y="0"/>
                </a:cubicBezTo>
                <a:cubicBezTo>
                  <a:pt x="2777618" y="0"/>
                  <a:pt x="4173496" y="24323"/>
                  <a:pt x="4173496" y="240384"/>
                </a:cubicBezTo>
                <a:cubicBezTo>
                  <a:pt x="4173496" y="456445"/>
                  <a:pt x="2777618" y="782426"/>
                  <a:pt x="2082035" y="782426"/>
                </a:cubicBezTo>
                <a:cubicBezTo>
                  <a:pt x="1386452" y="782426"/>
                  <a:pt x="0" y="456444"/>
                  <a:pt x="0" y="240383"/>
                </a:cubicBezTo>
                <a:close/>
              </a:path>
            </a:pathLst>
          </a:custGeom>
          <a:solidFill>
            <a:srgbClr val="0088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100" b="1" dirty="0">
                <a:solidFill>
                  <a:prstClr val="black"/>
                </a:solidFill>
                <a:latin typeface="Gill Sans MT" panose="020B0502020104020203"/>
              </a:rPr>
              <a:t>HISTORY</a:t>
            </a:r>
          </a:p>
        </p:txBody>
      </p:sp>
      <p:sp>
        <p:nvSpPr>
          <p:cNvPr id="14" name="Rectangle: Rounded Corners 13">
            <a:extLst>
              <a:ext uri="{FF2B5EF4-FFF2-40B4-BE49-F238E27FC236}">
                <a16:creationId xmlns:a16="http://schemas.microsoft.com/office/drawing/2014/main" id="{C9DE47D2-4C7A-45A5-A1B1-BB16A1A1DFB8}"/>
              </a:ext>
            </a:extLst>
          </p:cNvPr>
          <p:cNvSpPr/>
          <p:nvPr/>
        </p:nvSpPr>
        <p:spPr>
          <a:xfrm>
            <a:off x="2428018" y="1446063"/>
            <a:ext cx="1938303" cy="38847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Matthew</a:t>
            </a:r>
          </a:p>
        </p:txBody>
      </p:sp>
      <p:sp>
        <p:nvSpPr>
          <p:cNvPr id="18" name="Rectangle: Rounded Corners 17">
            <a:extLst>
              <a:ext uri="{FF2B5EF4-FFF2-40B4-BE49-F238E27FC236}">
                <a16:creationId xmlns:a16="http://schemas.microsoft.com/office/drawing/2014/main" id="{4D589216-D4AC-4876-83CF-B41BFABB502D}"/>
              </a:ext>
            </a:extLst>
          </p:cNvPr>
          <p:cNvSpPr/>
          <p:nvPr/>
        </p:nvSpPr>
        <p:spPr>
          <a:xfrm>
            <a:off x="2405309" y="2347572"/>
            <a:ext cx="1938303" cy="38847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Luke</a:t>
            </a:r>
          </a:p>
        </p:txBody>
      </p:sp>
      <p:sp>
        <p:nvSpPr>
          <p:cNvPr id="19" name="Rectangle: Rounded Corners 18">
            <a:extLst>
              <a:ext uri="{FF2B5EF4-FFF2-40B4-BE49-F238E27FC236}">
                <a16:creationId xmlns:a16="http://schemas.microsoft.com/office/drawing/2014/main" id="{EF7981F6-6235-42F7-A315-41D671F16311}"/>
              </a:ext>
            </a:extLst>
          </p:cNvPr>
          <p:cNvSpPr/>
          <p:nvPr/>
        </p:nvSpPr>
        <p:spPr>
          <a:xfrm flipH="1">
            <a:off x="2407977" y="1881034"/>
            <a:ext cx="1938303" cy="38847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Mark</a:t>
            </a:r>
          </a:p>
        </p:txBody>
      </p:sp>
      <p:sp>
        <p:nvSpPr>
          <p:cNvPr id="20" name="Rectangle: Rounded Corners 19">
            <a:extLst>
              <a:ext uri="{FF2B5EF4-FFF2-40B4-BE49-F238E27FC236}">
                <a16:creationId xmlns:a16="http://schemas.microsoft.com/office/drawing/2014/main" id="{96DF07DF-6D62-4F13-B761-069F236C1A02}"/>
              </a:ext>
            </a:extLst>
          </p:cNvPr>
          <p:cNvSpPr/>
          <p:nvPr/>
        </p:nvSpPr>
        <p:spPr>
          <a:xfrm flipH="1">
            <a:off x="2381711" y="2791012"/>
            <a:ext cx="1938303" cy="38847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John</a:t>
            </a:r>
          </a:p>
        </p:txBody>
      </p:sp>
      <p:sp>
        <p:nvSpPr>
          <p:cNvPr id="21" name="Rectangle: Rounded Corners 20">
            <a:extLst>
              <a:ext uri="{FF2B5EF4-FFF2-40B4-BE49-F238E27FC236}">
                <a16:creationId xmlns:a16="http://schemas.microsoft.com/office/drawing/2014/main" id="{FD3CB0B9-F077-450A-82C6-1DD2F78255BB}"/>
              </a:ext>
            </a:extLst>
          </p:cNvPr>
          <p:cNvSpPr/>
          <p:nvPr/>
        </p:nvSpPr>
        <p:spPr>
          <a:xfrm>
            <a:off x="6712550" y="1832395"/>
            <a:ext cx="1984406" cy="4097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Acts</a:t>
            </a:r>
          </a:p>
        </p:txBody>
      </p:sp>
      <p:sp>
        <p:nvSpPr>
          <p:cNvPr id="22" name="Rectangle: Rounded Corners 21">
            <a:extLst>
              <a:ext uri="{FF2B5EF4-FFF2-40B4-BE49-F238E27FC236}">
                <a16:creationId xmlns:a16="http://schemas.microsoft.com/office/drawing/2014/main" id="{F7DA1059-2D75-432B-8FBF-EBC9EFC297C6}"/>
              </a:ext>
            </a:extLst>
          </p:cNvPr>
          <p:cNvSpPr/>
          <p:nvPr/>
        </p:nvSpPr>
        <p:spPr>
          <a:xfrm flipH="1">
            <a:off x="2362679" y="4717049"/>
            <a:ext cx="1984407" cy="3884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2 Corinthians</a:t>
            </a:r>
          </a:p>
        </p:txBody>
      </p:sp>
      <p:sp>
        <p:nvSpPr>
          <p:cNvPr id="23" name="Rectangle: Rounded Corners 22">
            <a:extLst>
              <a:ext uri="{FF2B5EF4-FFF2-40B4-BE49-F238E27FC236}">
                <a16:creationId xmlns:a16="http://schemas.microsoft.com/office/drawing/2014/main" id="{3211EC81-09E1-4FDA-978A-663094E59EB4}"/>
              </a:ext>
            </a:extLst>
          </p:cNvPr>
          <p:cNvSpPr/>
          <p:nvPr/>
        </p:nvSpPr>
        <p:spPr>
          <a:xfrm flipH="1">
            <a:off x="2381711" y="3830169"/>
            <a:ext cx="1984407" cy="3884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Romans</a:t>
            </a:r>
          </a:p>
        </p:txBody>
      </p:sp>
      <p:sp>
        <p:nvSpPr>
          <p:cNvPr id="24" name="Rectangle: Rounded Corners 23">
            <a:extLst>
              <a:ext uri="{FF2B5EF4-FFF2-40B4-BE49-F238E27FC236}">
                <a16:creationId xmlns:a16="http://schemas.microsoft.com/office/drawing/2014/main" id="{83F65199-B042-4320-88C3-1CC5E3EADEEC}"/>
              </a:ext>
            </a:extLst>
          </p:cNvPr>
          <p:cNvSpPr/>
          <p:nvPr/>
        </p:nvSpPr>
        <p:spPr>
          <a:xfrm>
            <a:off x="2391410" y="4265715"/>
            <a:ext cx="1984407" cy="3884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1 Corinthians</a:t>
            </a:r>
          </a:p>
        </p:txBody>
      </p:sp>
      <p:sp>
        <p:nvSpPr>
          <p:cNvPr id="25" name="Rectangle: Rounded Corners 24">
            <a:extLst>
              <a:ext uri="{FF2B5EF4-FFF2-40B4-BE49-F238E27FC236}">
                <a16:creationId xmlns:a16="http://schemas.microsoft.com/office/drawing/2014/main" id="{704083A0-BA1D-44DD-9F38-619D77B79621}"/>
              </a:ext>
            </a:extLst>
          </p:cNvPr>
          <p:cNvSpPr/>
          <p:nvPr/>
        </p:nvSpPr>
        <p:spPr>
          <a:xfrm>
            <a:off x="4555910" y="3830169"/>
            <a:ext cx="1984407" cy="3884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Philippians</a:t>
            </a:r>
          </a:p>
        </p:txBody>
      </p:sp>
      <p:sp>
        <p:nvSpPr>
          <p:cNvPr id="26" name="Rectangle: Rounded Corners 25">
            <a:extLst>
              <a:ext uri="{FF2B5EF4-FFF2-40B4-BE49-F238E27FC236}">
                <a16:creationId xmlns:a16="http://schemas.microsoft.com/office/drawing/2014/main" id="{7CF11292-8027-4471-8678-0D79EA31758D}"/>
              </a:ext>
            </a:extLst>
          </p:cNvPr>
          <p:cNvSpPr/>
          <p:nvPr/>
        </p:nvSpPr>
        <p:spPr>
          <a:xfrm>
            <a:off x="2359205" y="5588367"/>
            <a:ext cx="1984407" cy="3884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Ephesians</a:t>
            </a:r>
          </a:p>
        </p:txBody>
      </p:sp>
      <p:sp>
        <p:nvSpPr>
          <p:cNvPr id="27" name="Rectangle: Rounded Corners 26">
            <a:extLst>
              <a:ext uri="{FF2B5EF4-FFF2-40B4-BE49-F238E27FC236}">
                <a16:creationId xmlns:a16="http://schemas.microsoft.com/office/drawing/2014/main" id="{52CE3EA8-C666-4E81-B901-D1021580F8D6}"/>
              </a:ext>
            </a:extLst>
          </p:cNvPr>
          <p:cNvSpPr/>
          <p:nvPr/>
        </p:nvSpPr>
        <p:spPr>
          <a:xfrm>
            <a:off x="2349739" y="5154647"/>
            <a:ext cx="1984407" cy="3884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Galatians</a:t>
            </a:r>
          </a:p>
        </p:txBody>
      </p:sp>
      <p:sp>
        <p:nvSpPr>
          <p:cNvPr id="28" name="Rectangle: Rounded Corners 27">
            <a:extLst>
              <a:ext uri="{FF2B5EF4-FFF2-40B4-BE49-F238E27FC236}">
                <a16:creationId xmlns:a16="http://schemas.microsoft.com/office/drawing/2014/main" id="{2810C9E6-FF8B-4795-86DB-0142541D3E62}"/>
              </a:ext>
            </a:extLst>
          </p:cNvPr>
          <p:cNvSpPr/>
          <p:nvPr/>
        </p:nvSpPr>
        <p:spPr>
          <a:xfrm flipH="1">
            <a:off x="4546736" y="4282185"/>
            <a:ext cx="1984407" cy="3884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Colossians</a:t>
            </a:r>
          </a:p>
        </p:txBody>
      </p:sp>
      <p:sp>
        <p:nvSpPr>
          <p:cNvPr id="29" name="Rectangle: Rounded Corners 28">
            <a:extLst>
              <a:ext uri="{FF2B5EF4-FFF2-40B4-BE49-F238E27FC236}">
                <a16:creationId xmlns:a16="http://schemas.microsoft.com/office/drawing/2014/main" id="{A58F1839-F0FD-4C48-901A-70B155AFE58C}"/>
              </a:ext>
            </a:extLst>
          </p:cNvPr>
          <p:cNvSpPr/>
          <p:nvPr/>
        </p:nvSpPr>
        <p:spPr>
          <a:xfrm flipH="1">
            <a:off x="4546736" y="5161000"/>
            <a:ext cx="1984407" cy="3884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2 Thessalonians</a:t>
            </a:r>
          </a:p>
        </p:txBody>
      </p:sp>
      <p:sp>
        <p:nvSpPr>
          <p:cNvPr id="30" name="Rectangle: Rounded Corners 29">
            <a:extLst>
              <a:ext uri="{FF2B5EF4-FFF2-40B4-BE49-F238E27FC236}">
                <a16:creationId xmlns:a16="http://schemas.microsoft.com/office/drawing/2014/main" id="{CE7DDE5E-700B-4F69-90BB-1673F563926D}"/>
              </a:ext>
            </a:extLst>
          </p:cNvPr>
          <p:cNvSpPr/>
          <p:nvPr/>
        </p:nvSpPr>
        <p:spPr>
          <a:xfrm>
            <a:off x="4546736" y="4724196"/>
            <a:ext cx="1984407" cy="3884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1 Thessalonians</a:t>
            </a:r>
          </a:p>
        </p:txBody>
      </p:sp>
      <p:sp>
        <p:nvSpPr>
          <p:cNvPr id="31" name="Rectangle: Rounded Corners 30">
            <a:extLst>
              <a:ext uri="{FF2B5EF4-FFF2-40B4-BE49-F238E27FC236}">
                <a16:creationId xmlns:a16="http://schemas.microsoft.com/office/drawing/2014/main" id="{A752FE2D-42DC-4C7E-BD17-46C7DEB844F3}"/>
              </a:ext>
            </a:extLst>
          </p:cNvPr>
          <p:cNvSpPr/>
          <p:nvPr/>
        </p:nvSpPr>
        <p:spPr>
          <a:xfrm>
            <a:off x="6818856" y="4700571"/>
            <a:ext cx="1984407" cy="3884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Titus</a:t>
            </a:r>
          </a:p>
        </p:txBody>
      </p:sp>
      <p:sp>
        <p:nvSpPr>
          <p:cNvPr id="32" name="Rectangle: Rounded Corners 31">
            <a:extLst>
              <a:ext uri="{FF2B5EF4-FFF2-40B4-BE49-F238E27FC236}">
                <a16:creationId xmlns:a16="http://schemas.microsoft.com/office/drawing/2014/main" id="{309D9D2E-43E3-4BA1-99B6-5BD0B792C0AA}"/>
              </a:ext>
            </a:extLst>
          </p:cNvPr>
          <p:cNvSpPr/>
          <p:nvPr/>
        </p:nvSpPr>
        <p:spPr>
          <a:xfrm>
            <a:off x="6795420" y="4237095"/>
            <a:ext cx="1984407" cy="3884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2 Timothy</a:t>
            </a:r>
          </a:p>
        </p:txBody>
      </p:sp>
      <p:sp>
        <p:nvSpPr>
          <p:cNvPr id="33" name="Rectangle: Rounded Corners 32">
            <a:extLst>
              <a:ext uri="{FF2B5EF4-FFF2-40B4-BE49-F238E27FC236}">
                <a16:creationId xmlns:a16="http://schemas.microsoft.com/office/drawing/2014/main" id="{86D882A2-CBAF-4929-97EF-DA7312B3DBD1}"/>
              </a:ext>
            </a:extLst>
          </p:cNvPr>
          <p:cNvSpPr/>
          <p:nvPr/>
        </p:nvSpPr>
        <p:spPr>
          <a:xfrm>
            <a:off x="6818856" y="3791772"/>
            <a:ext cx="1984407" cy="3884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1 Timothy</a:t>
            </a:r>
          </a:p>
        </p:txBody>
      </p:sp>
      <p:sp>
        <p:nvSpPr>
          <p:cNvPr id="34" name="Rectangle: Rounded Corners 33">
            <a:extLst>
              <a:ext uri="{FF2B5EF4-FFF2-40B4-BE49-F238E27FC236}">
                <a16:creationId xmlns:a16="http://schemas.microsoft.com/office/drawing/2014/main" id="{BA3A4639-D468-4330-8402-70D57A44996C}"/>
              </a:ext>
            </a:extLst>
          </p:cNvPr>
          <p:cNvSpPr/>
          <p:nvPr/>
        </p:nvSpPr>
        <p:spPr>
          <a:xfrm>
            <a:off x="6818856" y="5143449"/>
            <a:ext cx="1984407" cy="3884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Philemon</a:t>
            </a:r>
          </a:p>
        </p:txBody>
      </p:sp>
      <p:sp>
        <p:nvSpPr>
          <p:cNvPr id="35" name="Rectangle: Rounded Corners 34">
            <a:extLst>
              <a:ext uri="{FF2B5EF4-FFF2-40B4-BE49-F238E27FC236}">
                <a16:creationId xmlns:a16="http://schemas.microsoft.com/office/drawing/2014/main" id="{ACFE2F49-0BEF-4012-A31C-CA74DC1880D8}"/>
              </a:ext>
            </a:extLst>
          </p:cNvPr>
          <p:cNvSpPr/>
          <p:nvPr/>
        </p:nvSpPr>
        <p:spPr>
          <a:xfrm>
            <a:off x="6795420" y="5588773"/>
            <a:ext cx="1984407" cy="3884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ln w="0"/>
                <a:solidFill>
                  <a:prstClr val="black"/>
                </a:solidFill>
                <a:effectLst>
                  <a:outerShdw blurRad="38100" dist="19050" dir="2700000" algn="tl" rotWithShape="0">
                    <a:prstClr val="black">
                      <a:alpha val="40000"/>
                    </a:prstClr>
                  </a:outerShdw>
                </a:effectLst>
                <a:latin typeface="Gill Sans MT" panose="020B0502020104020203"/>
              </a:rPr>
              <a:t>Hebrews</a:t>
            </a:r>
          </a:p>
        </p:txBody>
      </p:sp>
    </p:spTree>
    <p:extLst>
      <p:ext uri="{BB962C8B-B14F-4D97-AF65-F5344CB8AC3E}">
        <p14:creationId xmlns:p14="http://schemas.microsoft.com/office/powerpoint/2010/main" val="87386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2" grpId="0" animBg="1"/>
      <p:bldP spid="14"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croll: Vertical 8">
            <a:extLst>
              <a:ext uri="{FF2B5EF4-FFF2-40B4-BE49-F238E27FC236}">
                <a16:creationId xmlns:a16="http://schemas.microsoft.com/office/drawing/2014/main" id="{4788D896-3058-4A63-8F4B-A5AFF054C14B}"/>
              </a:ext>
            </a:extLst>
          </p:cNvPr>
          <p:cNvSpPr/>
          <p:nvPr/>
        </p:nvSpPr>
        <p:spPr>
          <a:xfrm>
            <a:off x="823677" y="1045492"/>
            <a:ext cx="1984406" cy="1971188"/>
          </a:xfrm>
          <a:prstGeom prst="verticalScroll">
            <a:avLst/>
          </a:prstGeom>
          <a:solidFill>
            <a:srgbClr val="38DE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3000" dirty="0">
                <a:solidFill>
                  <a:prstClr val="white"/>
                </a:solidFill>
                <a:latin typeface="Gill Sans MT" panose="020B0502020104020203"/>
              </a:rPr>
              <a:t>General</a:t>
            </a:r>
            <a:br>
              <a:rPr lang="en-US" sz="3000" dirty="0">
                <a:solidFill>
                  <a:prstClr val="white"/>
                </a:solidFill>
                <a:latin typeface="Gill Sans MT" panose="020B0502020104020203"/>
              </a:rPr>
            </a:br>
            <a:r>
              <a:rPr lang="en-US" sz="3000" dirty="0">
                <a:solidFill>
                  <a:prstClr val="white"/>
                </a:solidFill>
                <a:latin typeface="Gill Sans MT" panose="020B0502020104020203"/>
              </a:rPr>
              <a:t>Letters</a:t>
            </a:r>
          </a:p>
          <a:p>
            <a:pPr algn="ctr" defTabSz="342900"/>
            <a:r>
              <a:rPr lang="en-US" sz="3000" dirty="0">
                <a:solidFill>
                  <a:prstClr val="white"/>
                </a:solidFill>
                <a:latin typeface="Gill Sans MT" panose="020B0502020104020203"/>
              </a:rPr>
              <a:t>(7) </a:t>
            </a:r>
          </a:p>
        </p:txBody>
      </p:sp>
      <p:sp>
        <p:nvSpPr>
          <p:cNvPr id="10" name="Rectangle: Rounded Corners 9">
            <a:extLst>
              <a:ext uri="{FF2B5EF4-FFF2-40B4-BE49-F238E27FC236}">
                <a16:creationId xmlns:a16="http://schemas.microsoft.com/office/drawing/2014/main" id="{121A3143-FC66-45B7-B0F4-82DB84880245}"/>
              </a:ext>
            </a:extLst>
          </p:cNvPr>
          <p:cNvSpPr/>
          <p:nvPr/>
        </p:nvSpPr>
        <p:spPr>
          <a:xfrm flipH="1">
            <a:off x="3333318" y="1222077"/>
            <a:ext cx="1984405" cy="562240"/>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800" dirty="0">
                <a:ln w="0"/>
                <a:solidFill>
                  <a:prstClr val="black"/>
                </a:solidFill>
                <a:effectLst>
                  <a:outerShdw blurRad="38100" dist="19050" dir="2700000" algn="tl" rotWithShape="0">
                    <a:prstClr val="black">
                      <a:alpha val="40000"/>
                    </a:prstClr>
                  </a:outerShdw>
                </a:effectLst>
                <a:latin typeface="Gill Sans MT" panose="020B0502020104020203"/>
              </a:rPr>
              <a:t>James</a:t>
            </a:r>
          </a:p>
        </p:txBody>
      </p:sp>
      <p:sp>
        <p:nvSpPr>
          <p:cNvPr id="11" name="Rectangle: Rounded Corners 10">
            <a:extLst>
              <a:ext uri="{FF2B5EF4-FFF2-40B4-BE49-F238E27FC236}">
                <a16:creationId xmlns:a16="http://schemas.microsoft.com/office/drawing/2014/main" id="{A1634F8D-27DF-4795-9AA0-356BA199A408}"/>
              </a:ext>
            </a:extLst>
          </p:cNvPr>
          <p:cNvSpPr/>
          <p:nvPr/>
        </p:nvSpPr>
        <p:spPr>
          <a:xfrm>
            <a:off x="5620705" y="1272104"/>
            <a:ext cx="1984402" cy="68179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800" dirty="0">
                <a:ln w="0"/>
                <a:solidFill>
                  <a:prstClr val="black"/>
                </a:solidFill>
                <a:effectLst>
                  <a:outerShdw blurRad="38100" dist="19050" dir="2700000" algn="tl" rotWithShape="0">
                    <a:prstClr val="black">
                      <a:alpha val="40000"/>
                    </a:prstClr>
                  </a:outerShdw>
                </a:effectLst>
                <a:latin typeface="Gill Sans MT" panose="020B0502020104020203"/>
              </a:rPr>
              <a:t>2 John</a:t>
            </a:r>
          </a:p>
        </p:txBody>
      </p:sp>
      <p:sp>
        <p:nvSpPr>
          <p:cNvPr id="12" name="Rectangle: Rounded Corners 11">
            <a:extLst>
              <a:ext uri="{FF2B5EF4-FFF2-40B4-BE49-F238E27FC236}">
                <a16:creationId xmlns:a16="http://schemas.microsoft.com/office/drawing/2014/main" id="{FD088D51-2E73-4BD4-B879-B9134B064DEE}"/>
              </a:ext>
            </a:extLst>
          </p:cNvPr>
          <p:cNvSpPr/>
          <p:nvPr/>
        </p:nvSpPr>
        <p:spPr>
          <a:xfrm>
            <a:off x="3333320" y="2583597"/>
            <a:ext cx="1984403" cy="65040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800" dirty="0">
                <a:ln w="0"/>
                <a:solidFill>
                  <a:prstClr val="black"/>
                </a:solidFill>
                <a:effectLst>
                  <a:outerShdw blurRad="38100" dist="19050" dir="2700000" algn="tl" rotWithShape="0">
                    <a:prstClr val="black">
                      <a:alpha val="40000"/>
                    </a:prstClr>
                  </a:outerShdw>
                </a:effectLst>
                <a:latin typeface="Gill Sans MT" panose="020B0502020104020203"/>
              </a:rPr>
              <a:t>2 Peter</a:t>
            </a:r>
          </a:p>
        </p:txBody>
      </p:sp>
      <p:sp>
        <p:nvSpPr>
          <p:cNvPr id="13" name="Rectangle: Rounded Corners 12">
            <a:extLst>
              <a:ext uri="{FF2B5EF4-FFF2-40B4-BE49-F238E27FC236}">
                <a16:creationId xmlns:a16="http://schemas.microsoft.com/office/drawing/2014/main" id="{CC4BCB97-29E3-4D2A-88BF-3E1B466D82A0}"/>
              </a:ext>
            </a:extLst>
          </p:cNvPr>
          <p:cNvSpPr/>
          <p:nvPr/>
        </p:nvSpPr>
        <p:spPr>
          <a:xfrm>
            <a:off x="3333320" y="1884326"/>
            <a:ext cx="1984403" cy="56224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800" dirty="0">
                <a:ln w="0"/>
                <a:solidFill>
                  <a:prstClr val="black"/>
                </a:solidFill>
                <a:effectLst>
                  <a:outerShdw blurRad="38100" dist="19050" dir="2700000" algn="tl" rotWithShape="0">
                    <a:prstClr val="black">
                      <a:alpha val="40000"/>
                    </a:prstClr>
                  </a:outerShdw>
                </a:effectLst>
                <a:latin typeface="Gill Sans MT" panose="020B0502020104020203"/>
              </a:rPr>
              <a:t>1 Peter</a:t>
            </a:r>
          </a:p>
        </p:txBody>
      </p:sp>
      <p:sp>
        <p:nvSpPr>
          <p:cNvPr id="14" name="Rectangle: Rounded Corners 13">
            <a:extLst>
              <a:ext uri="{FF2B5EF4-FFF2-40B4-BE49-F238E27FC236}">
                <a16:creationId xmlns:a16="http://schemas.microsoft.com/office/drawing/2014/main" id="{11460EC9-3CEF-486D-BAF4-F3EBB82AFA2F}"/>
              </a:ext>
            </a:extLst>
          </p:cNvPr>
          <p:cNvSpPr/>
          <p:nvPr/>
        </p:nvSpPr>
        <p:spPr>
          <a:xfrm flipH="1">
            <a:off x="5620704" y="2031087"/>
            <a:ext cx="1984402" cy="68179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800" dirty="0">
                <a:ln w="0"/>
                <a:solidFill>
                  <a:prstClr val="black"/>
                </a:solidFill>
                <a:effectLst>
                  <a:outerShdw blurRad="38100" dist="19050" dir="2700000" algn="tl" rotWithShape="0">
                    <a:prstClr val="black">
                      <a:alpha val="40000"/>
                    </a:prstClr>
                  </a:outerShdw>
                </a:effectLst>
                <a:latin typeface="Gill Sans MT" panose="020B0502020104020203"/>
              </a:rPr>
              <a:t>3 John</a:t>
            </a:r>
          </a:p>
        </p:txBody>
      </p:sp>
      <p:sp>
        <p:nvSpPr>
          <p:cNvPr id="15" name="Rectangle: Rounded Corners 14">
            <a:extLst>
              <a:ext uri="{FF2B5EF4-FFF2-40B4-BE49-F238E27FC236}">
                <a16:creationId xmlns:a16="http://schemas.microsoft.com/office/drawing/2014/main" id="{190A7643-6513-42EE-9067-25EBF04D77F4}"/>
              </a:ext>
            </a:extLst>
          </p:cNvPr>
          <p:cNvSpPr/>
          <p:nvPr/>
        </p:nvSpPr>
        <p:spPr>
          <a:xfrm>
            <a:off x="5620704" y="2910354"/>
            <a:ext cx="2118566" cy="62024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800" dirty="0">
                <a:ln w="0"/>
                <a:solidFill>
                  <a:prstClr val="black"/>
                </a:solidFill>
                <a:effectLst>
                  <a:outerShdw blurRad="38100" dist="19050" dir="2700000" algn="tl" rotWithShape="0">
                    <a:prstClr val="black">
                      <a:alpha val="40000"/>
                    </a:prstClr>
                  </a:outerShdw>
                </a:effectLst>
                <a:latin typeface="Gill Sans MT" panose="020B0502020104020203"/>
              </a:rPr>
              <a:t>Jude</a:t>
            </a:r>
          </a:p>
        </p:txBody>
      </p:sp>
      <p:sp>
        <p:nvSpPr>
          <p:cNvPr id="16" name="Rectangle: Rounded Corners 15">
            <a:extLst>
              <a:ext uri="{FF2B5EF4-FFF2-40B4-BE49-F238E27FC236}">
                <a16:creationId xmlns:a16="http://schemas.microsoft.com/office/drawing/2014/main" id="{761EC640-F5A0-4FB2-BD6D-1FA81DAA505B}"/>
              </a:ext>
            </a:extLst>
          </p:cNvPr>
          <p:cNvSpPr/>
          <p:nvPr/>
        </p:nvSpPr>
        <p:spPr>
          <a:xfrm>
            <a:off x="5620704" y="392837"/>
            <a:ext cx="1984405" cy="68179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800" dirty="0">
                <a:ln w="0"/>
                <a:solidFill>
                  <a:prstClr val="black"/>
                </a:solidFill>
                <a:effectLst>
                  <a:outerShdw blurRad="38100" dist="19050" dir="2700000" algn="tl" rotWithShape="0">
                    <a:prstClr val="black">
                      <a:alpha val="40000"/>
                    </a:prstClr>
                  </a:outerShdw>
                </a:effectLst>
                <a:latin typeface="Gill Sans MT" panose="020B0502020104020203"/>
              </a:rPr>
              <a:t>1 John</a:t>
            </a:r>
          </a:p>
        </p:txBody>
      </p:sp>
      <p:sp>
        <p:nvSpPr>
          <p:cNvPr id="17" name="Rectangle: Rounded Corners 16">
            <a:extLst>
              <a:ext uri="{FF2B5EF4-FFF2-40B4-BE49-F238E27FC236}">
                <a16:creationId xmlns:a16="http://schemas.microsoft.com/office/drawing/2014/main" id="{32895A16-692E-4E53-B332-89F632778FC2}"/>
              </a:ext>
            </a:extLst>
          </p:cNvPr>
          <p:cNvSpPr/>
          <p:nvPr/>
        </p:nvSpPr>
        <p:spPr>
          <a:xfrm flipH="1">
            <a:off x="1958172" y="4985523"/>
            <a:ext cx="2168693" cy="650400"/>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3200" dirty="0">
                <a:ln w="0"/>
                <a:solidFill>
                  <a:prstClr val="black"/>
                </a:solidFill>
                <a:effectLst>
                  <a:outerShdw blurRad="38100" dist="19050" dir="2700000" algn="tl" rotWithShape="0">
                    <a:prstClr val="black">
                      <a:alpha val="40000"/>
                    </a:prstClr>
                  </a:outerShdw>
                </a:effectLst>
                <a:latin typeface="Gill Sans MT" panose="020B0502020104020203"/>
              </a:rPr>
              <a:t>James</a:t>
            </a:r>
          </a:p>
        </p:txBody>
      </p:sp>
      <p:sp>
        <p:nvSpPr>
          <p:cNvPr id="18" name="Rectangle: Rounded Corners 17">
            <a:extLst>
              <a:ext uri="{FF2B5EF4-FFF2-40B4-BE49-F238E27FC236}">
                <a16:creationId xmlns:a16="http://schemas.microsoft.com/office/drawing/2014/main" id="{55CDEB9E-0660-4261-BB6F-105BB1A5E309}"/>
              </a:ext>
            </a:extLst>
          </p:cNvPr>
          <p:cNvSpPr/>
          <p:nvPr/>
        </p:nvSpPr>
        <p:spPr>
          <a:xfrm>
            <a:off x="4795125" y="5288893"/>
            <a:ext cx="2390703" cy="65040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800" dirty="0">
                <a:ln w="0"/>
                <a:solidFill>
                  <a:prstClr val="black"/>
                </a:solidFill>
                <a:effectLst>
                  <a:outerShdw blurRad="38100" dist="19050" dir="2700000" algn="tl" rotWithShape="0">
                    <a:prstClr val="black">
                      <a:alpha val="40000"/>
                    </a:prstClr>
                  </a:outerShdw>
                </a:effectLst>
                <a:latin typeface="Gill Sans MT" panose="020B0502020104020203"/>
              </a:rPr>
              <a:t>2 Peter</a:t>
            </a:r>
          </a:p>
        </p:txBody>
      </p:sp>
      <p:sp>
        <p:nvSpPr>
          <p:cNvPr id="19" name="Rectangle: Rounded Corners 18">
            <a:extLst>
              <a:ext uri="{FF2B5EF4-FFF2-40B4-BE49-F238E27FC236}">
                <a16:creationId xmlns:a16="http://schemas.microsoft.com/office/drawing/2014/main" id="{08FD3E73-4725-4952-8A08-5B44A877C6CB}"/>
              </a:ext>
            </a:extLst>
          </p:cNvPr>
          <p:cNvSpPr/>
          <p:nvPr/>
        </p:nvSpPr>
        <p:spPr>
          <a:xfrm>
            <a:off x="4795124" y="4501462"/>
            <a:ext cx="2390703" cy="65040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800" dirty="0">
                <a:ln w="0"/>
                <a:solidFill>
                  <a:prstClr val="black"/>
                </a:solidFill>
                <a:effectLst>
                  <a:outerShdw blurRad="38100" dist="19050" dir="2700000" algn="tl" rotWithShape="0">
                    <a:prstClr val="black">
                      <a:alpha val="40000"/>
                    </a:prstClr>
                  </a:outerShdw>
                </a:effectLst>
                <a:latin typeface="Gill Sans MT" panose="020B0502020104020203"/>
              </a:rPr>
              <a:t>1 Peter</a:t>
            </a:r>
          </a:p>
        </p:txBody>
      </p:sp>
    </p:spTree>
    <p:extLst>
      <p:ext uri="{BB962C8B-B14F-4D97-AF65-F5344CB8AC3E}">
        <p14:creationId xmlns:p14="http://schemas.microsoft.com/office/powerpoint/2010/main" val="146654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903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56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924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712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43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015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55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DE44942-1E44-4DD0-810C-715E9FA646BD}"/>
              </a:ext>
            </a:extLst>
          </p:cNvPr>
          <p:cNvSpPr/>
          <p:nvPr/>
        </p:nvSpPr>
        <p:spPr>
          <a:xfrm>
            <a:off x="4715887" y="696516"/>
            <a:ext cx="4331575" cy="5645376"/>
          </a:xfrm>
          <a:prstGeom prst="rect">
            <a:avLst/>
          </a:prstGeom>
          <a:solidFill>
            <a:schemeClr val="bg1"/>
          </a:solidFill>
        </p:spPr>
        <p:txBody>
          <a:bodyPr vert="horz" lIns="91440" tIns="45720" rIns="91440" bIns="45720" rtlCol="0">
            <a:normAutofit/>
          </a:bodyPr>
          <a:lstStyle/>
          <a:p>
            <a:pPr algn="ctr" defTabSz="914353" fontAlgn="base">
              <a:lnSpc>
                <a:spcPct val="90000"/>
              </a:lnSpc>
              <a:spcBef>
                <a:spcPct val="0"/>
              </a:spcBef>
              <a:spcAft>
                <a:spcPts val="600"/>
              </a:spcAft>
              <a:defRPr/>
            </a:pPr>
            <a:r>
              <a:rPr lang="en-US" sz="4000">
                <a:ln w="0"/>
                <a:solidFill>
                  <a:prstClr val="black"/>
                </a:solidFill>
                <a:effectLst>
                  <a:outerShdw blurRad="38100" dist="19050" dir="2700000" algn="tl" rotWithShape="0">
                    <a:prstClr val="black">
                      <a:alpha val="40000"/>
                    </a:prstClr>
                  </a:outerShdw>
                </a:effectLst>
                <a:latin typeface="Calibri" panose="020F0502020204030204"/>
                <a:ea typeface="MS PGothic" panose="020B0600070205080204" pitchFamily="34" charset="-128"/>
              </a:rPr>
              <a:t>Dear Heavenly Father,</a:t>
            </a:r>
          </a:p>
          <a:p>
            <a:pPr algn="ctr" defTabSz="914353" fontAlgn="base">
              <a:lnSpc>
                <a:spcPct val="90000"/>
              </a:lnSpc>
              <a:spcBef>
                <a:spcPct val="0"/>
              </a:spcBef>
              <a:spcAft>
                <a:spcPts val="600"/>
              </a:spcAft>
              <a:defRPr/>
            </a:pPr>
            <a:endParaRPr lang="en-US" sz="1400">
              <a:ln w="0"/>
              <a:solidFill>
                <a:prstClr val="black"/>
              </a:solidFill>
              <a:effectLst>
                <a:outerShdw blurRad="38100" dist="19050" dir="2700000" algn="tl" rotWithShape="0">
                  <a:prstClr val="black">
                    <a:alpha val="40000"/>
                  </a:prstClr>
                </a:outerShdw>
              </a:effectLst>
              <a:latin typeface="Calibri" panose="020F0502020204030204"/>
              <a:ea typeface="MS PGothic" panose="020B0600070205080204" pitchFamily="34" charset="-128"/>
            </a:endParaRPr>
          </a:p>
          <a:p>
            <a:pPr algn="ctr" defTabSz="914353" fontAlgn="base">
              <a:lnSpc>
                <a:spcPct val="90000"/>
              </a:lnSpc>
              <a:spcBef>
                <a:spcPct val="0"/>
              </a:spcBef>
              <a:spcAft>
                <a:spcPts val="600"/>
              </a:spcAft>
              <a:defRPr/>
            </a:pPr>
            <a:r>
              <a:rPr lang="en-US" sz="4000">
                <a:ln w="0"/>
                <a:solidFill>
                  <a:prstClr val="black"/>
                </a:solidFill>
                <a:effectLst>
                  <a:outerShdw blurRad="38100" dist="19050" dir="2700000" algn="tl" rotWithShape="0">
                    <a:prstClr val="black">
                      <a:alpha val="40000"/>
                    </a:prstClr>
                  </a:outerShdw>
                </a:effectLst>
                <a:latin typeface="Calibri" panose="020F0502020204030204"/>
                <a:ea typeface="MS PGothic" panose="020B0600070205080204" pitchFamily="34" charset="-128"/>
              </a:rPr>
              <a:t>Thank You for</a:t>
            </a:r>
          </a:p>
          <a:p>
            <a:pPr algn="ctr" defTabSz="914353" fontAlgn="base">
              <a:lnSpc>
                <a:spcPct val="90000"/>
              </a:lnSpc>
              <a:spcBef>
                <a:spcPct val="0"/>
              </a:spcBef>
              <a:spcAft>
                <a:spcPts val="600"/>
              </a:spcAft>
              <a:defRPr/>
            </a:pPr>
            <a:r>
              <a:rPr lang="en-US" sz="4000">
                <a:ln w="0"/>
                <a:solidFill>
                  <a:prstClr val="black"/>
                </a:solidFill>
                <a:effectLst>
                  <a:outerShdw blurRad="38100" dist="19050" dir="2700000" algn="tl" rotWithShape="0">
                    <a:prstClr val="black">
                      <a:alpha val="40000"/>
                    </a:prstClr>
                  </a:outerShdw>
                </a:effectLst>
                <a:latin typeface="Calibri" panose="020F0502020204030204"/>
                <a:ea typeface="MS PGothic" panose="020B0600070205080204" pitchFamily="34" charset="-128"/>
              </a:rPr>
              <a:t>______________</a:t>
            </a:r>
          </a:p>
          <a:p>
            <a:pPr algn="ctr" defTabSz="914353" fontAlgn="base">
              <a:lnSpc>
                <a:spcPct val="90000"/>
              </a:lnSpc>
              <a:spcBef>
                <a:spcPct val="0"/>
              </a:spcBef>
              <a:spcAft>
                <a:spcPts val="600"/>
              </a:spcAft>
              <a:defRPr/>
            </a:pPr>
            <a:r>
              <a:rPr lang="en-US" sz="4000">
                <a:ln w="0"/>
                <a:solidFill>
                  <a:prstClr val="black"/>
                </a:solidFill>
                <a:effectLst>
                  <a:outerShdw blurRad="38100" dist="19050" dir="2700000" algn="tl" rotWithShape="0">
                    <a:prstClr val="black">
                      <a:alpha val="40000"/>
                    </a:prstClr>
                  </a:outerShdw>
                </a:effectLst>
                <a:latin typeface="Calibri" panose="020F0502020204030204"/>
                <a:ea typeface="MS PGothic" panose="020B0600070205080204" pitchFamily="34" charset="-128"/>
              </a:rPr>
              <a:t>Please</a:t>
            </a:r>
          </a:p>
          <a:p>
            <a:pPr algn="ctr" defTabSz="914353" fontAlgn="base">
              <a:lnSpc>
                <a:spcPct val="90000"/>
              </a:lnSpc>
              <a:spcBef>
                <a:spcPct val="0"/>
              </a:spcBef>
              <a:spcAft>
                <a:spcPts val="600"/>
              </a:spcAft>
              <a:defRPr/>
            </a:pPr>
            <a:r>
              <a:rPr lang="en-US" sz="4000">
                <a:ln w="0"/>
                <a:solidFill>
                  <a:prstClr val="black"/>
                </a:solidFill>
                <a:effectLst>
                  <a:outerShdw blurRad="38100" dist="19050" dir="2700000" algn="tl" rotWithShape="0">
                    <a:prstClr val="black">
                      <a:alpha val="40000"/>
                    </a:prstClr>
                  </a:outerShdw>
                </a:effectLst>
                <a:latin typeface="Calibri" panose="020F0502020204030204"/>
                <a:ea typeface="MS PGothic" panose="020B0600070205080204" pitchFamily="34" charset="-128"/>
              </a:rPr>
              <a:t>_____________</a:t>
            </a:r>
          </a:p>
          <a:p>
            <a:pPr algn="ctr" defTabSz="914353" fontAlgn="base">
              <a:lnSpc>
                <a:spcPct val="90000"/>
              </a:lnSpc>
              <a:spcBef>
                <a:spcPct val="0"/>
              </a:spcBef>
              <a:spcAft>
                <a:spcPts val="600"/>
              </a:spcAft>
              <a:defRPr/>
            </a:pPr>
            <a:r>
              <a:rPr lang="en-US" sz="4000">
                <a:ln w="0"/>
                <a:solidFill>
                  <a:prstClr val="black"/>
                </a:solidFill>
                <a:effectLst>
                  <a:outerShdw blurRad="38100" dist="19050" dir="2700000" algn="tl" rotWithShape="0">
                    <a:prstClr val="black">
                      <a:alpha val="40000"/>
                    </a:prstClr>
                  </a:outerShdw>
                </a:effectLst>
                <a:latin typeface="Calibri" panose="020F0502020204030204"/>
                <a:ea typeface="MS PGothic" panose="020B0600070205080204" pitchFamily="34" charset="-128"/>
              </a:rPr>
              <a:t>In Jesus’ name,</a:t>
            </a:r>
          </a:p>
          <a:p>
            <a:pPr algn="ctr" defTabSz="914353" fontAlgn="base">
              <a:lnSpc>
                <a:spcPct val="90000"/>
              </a:lnSpc>
              <a:spcBef>
                <a:spcPct val="0"/>
              </a:spcBef>
              <a:spcAft>
                <a:spcPts val="600"/>
              </a:spcAft>
              <a:defRPr/>
            </a:pPr>
            <a:r>
              <a:rPr lang="en-US" sz="4000">
                <a:ln w="0"/>
                <a:solidFill>
                  <a:prstClr val="black"/>
                </a:solidFill>
                <a:effectLst>
                  <a:outerShdw blurRad="38100" dist="19050" dir="2700000" algn="tl" rotWithShape="0">
                    <a:prstClr val="black">
                      <a:alpha val="40000"/>
                    </a:prstClr>
                  </a:outerShdw>
                </a:effectLst>
                <a:latin typeface="Calibri" panose="020F0502020204030204"/>
                <a:ea typeface="MS PGothic" panose="020B0600070205080204" pitchFamily="34" charset="-128"/>
              </a:rPr>
              <a:t>Amen.</a:t>
            </a:r>
          </a:p>
        </p:txBody>
      </p:sp>
      <p:pic>
        <p:nvPicPr>
          <p:cNvPr id="7" name="Picture 6">
            <a:extLst>
              <a:ext uri="{FF2B5EF4-FFF2-40B4-BE49-F238E27FC236}">
                <a16:creationId xmlns:a16="http://schemas.microsoft.com/office/drawing/2014/main" id="{1FF9627D-301F-4F6D-BE13-B72FE1BC43D0}"/>
              </a:ext>
            </a:extLst>
          </p:cNvPr>
          <p:cNvPicPr>
            <a:picLocks noChangeAspect="1"/>
          </p:cNvPicPr>
          <p:nvPr/>
        </p:nvPicPr>
        <p:blipFill>
          <a:blip r:embed="rId3">
            <a:extLst>
              <a:ext uri="{28A0092B-C50C-407E-A947-70E740481C1C}">
                <a14:useLocalDpi xmlns:a14="http://schemas.microsoft.com/office/drawing/2010/main" val="0"/>
              </a:ext>
            </a:extLst>
          </a:blip>
          <a:srcRect l="26968" r="26968"/>
          <a:stretch/>
        </p:blipFill>
        <p:spPr>
          <a:xfrm flipH="1">
            <a:off x="0" y="20092"/>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23901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426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781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922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528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802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821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823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241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364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esus Strong and Kind">
            <a:hlinkClick r:id="" action="ppaction://media"/>
            <a:extLst>
              <a:ext uri="{FF2B5EF4-FFF2-40B4-BE49-F238E27FC236}">
                <a16:creationId xmlns:a16="http://schemas.microsoft.com/office/drawing/2014/main" id="{180B2DB4-B735-4FF6-9935-34773F5419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34164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1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E4F785-26BF-4519-90E8-A4E88275F05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2700" y="0"/>
            <a:ext cx="9118600" cy="6858000"/>
          </a:xfrm>
          <a:prstGeom prst="rect">
            <a:avLst/>
          </a:prstGeom>
        </p:spPr>
      </p:pic>
      <p:sp>
        <p:nvSpPr>
          <p:cNvPr id="2" name="Rectangle 1">
            <a:extLst>
              <a:ext uri="{FF2B5EF4-FFF2-40B4-BE49-F238E27FC236}">
                <a16:creationId xmlns:a16="http://schemas.microsoft.com/office/drawing/2014/main" id="{3BC3573E-F9A6-48BF-9F50-0ABBD620D48F}"/>
              </a:ext>
            </a:extLst>
          </p:cNvPr>
          <p:cNvSpPr/>
          <p:nvPr/>
        </p:nvSpPr>
        <p:spPr>
          <a:xfrm>
            <a:off x="0" y="5921166"/>
            <a:ext cx="9143999" cy="830997"/>
          </a:xfrm>
          <a:prstGeom prst="rect">
            <a:avLst/>
          </a:prstGeom>
          <a:solidFill>
            <a:srgbClr val="FEFFA1"/>
          </a:solid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Matthew 26:57-27:31, Mark 14: 53 – 15:20, </a:t>
            </a:r>
          </a:p>
          <a:p>
            <a:pPr algn="ctr"/>
            <a:r>
              <a:rPr lang="en-US" sz="2400" b="0" cap="none" spc="0" dirty="0">
                <a:ln w="0"/>
                <a:solidFill>
                  <a:schemeClr val="tx1"/>
                </a:solidFill>
                <a:effectLst>
                  <a:outerShdw blurRad="38100" dist="19050" dir="2700000" algn="tl" rotWithShape="0">
                    <a:schemeClr val="dk1">
                      <a:alpha val="40000"/>
                    </a:schemeClr>
                  </a:outerShdw>
                </a:effectLst>
              </a:rPr>
              <a:t>Luke 22:54-23:25, John 18:13-19:16</a:t>
            </a:r>
          </a:p>
        </p:txBody>
      </p:sp>
      <p:sp>
        <p:nvSpPr>
          <p:cNvPr id="4" name="Rectangle 3">
            <a:extLst>
              <a:ext uri="{FF2B5EF4-FFF2-40B4-BE49-F238E27FC236}">
                <a16:creationId xmlns:a16="http://schemas.microsoft.com/office/drawing/2014/main" id="{853BC05C-30B8-45F1-B38A-C8AE77F883D1}"/>
              </a:ext>
            </a:extLst>
          </p:cNvPr>
          <p:cNvSpPr/>
          <p:nvPr/>
        </p:nvSpPr>
        <p:spPr>
          <a:xfrm>
            <a:off x="12700" y="4463177"/>
            <a:ext cx="9144000" cy="1352152"/>
          </a:xfrm>
          <a:prstGeom prst="rect">
            <a:avLst/>
          </a:prstGeom>
          <a:solidFill>
            <a:srgbClr val="FEFF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The King Is Mocked!</a:t>
            </a:r>
          </a:p>
        </p:txBody>
      </p:sp>
    </p:spTree>
    <p:extLst>
      <p:ext uri="{BB962C8B-B14F-4D97-AF65-F5344CB8AC3E}">
        <p14:creationId xmlns:p14="http://schemas.microsoft.com/office/powerpoint/2010/main" val="1366639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sitting on the floor&#10;&#10;Description automatically generated with low confidence">
            <a:extLst>
              <a:ext uri="{FF2B5EF4-FFF2-40B4-BE49-F238E27FC236}">
                <a16:creationId xmlns:a16="http://schemas.microsoft.com/office/drawing/2014/main" id="{47DBD2BC-AAAA-4553-8755-BD6C0C1DF377}"/>
              </a:ext>
            </a:extLst>
          </p:cNvPr>
          <p:cNvPicPr>
            <a:picLocks noChangeAspect="1"/>
          </p:cNvPicPr>
          <p:nvPr/>
        </p:nvPicPr>
        <p:blipFill rotWithShape="1">
          <a:blip r:embed="rId2">
            <a:extLst>
              <a:ext uri="{28A0092B-C50C-407E-A947-70E740481C1C}">
                <a14:useLocalDpi xmlns:a14="http://schemas.microsoft.com/office/drawing/2010/main" val="0"/>
              </a:ext>
            </a:extLst>
          </a:blip>
          <a:srcRect r="10870"/>
          <a:stretch/>
        </p:blipFill>
        <p:spPr>
          <a:xfrm>
            <a:off x="0" y="0"/>
            <a:ext cx="9141714" cy="6834487"/>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hought Bubble: Cloud 3">
            <a:extLst>
              <a:ext uri="{FF2B5EF4-FFF2-40B4-BE49-F238E27FC236}">
                <a16:creationId xmlns:a16="http://schemas.microsoft.com/office/drawing/2014/main" id="{0BABF71D-6F50-4FAC-887A-0360A8F73023}"/>
              </a:ext>
            </a:extLst>
          </p:cNvPr>
          <p:cNvSpPr/>
          <p:nvPr/>
        </p:nvSpPr>
        <p:spPr>
          <a:xfrm>
            <a:off x="0" y="288236"/>
            <a:ext cx="4028662" cy="3140764"/>
          </a:xfrm>
          <a:prstGeom prst="cloudCallout">
            <a:avLst>
              <a:gd name="adj1" fmla="val 79496"/>
              <a:gd name="adj2" fmla="val -13449"/>
            </a:avLst>
          </a:prstGeom>
          <a:solidFill>
            <a:srgbClr val="437F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It’s unfair!</a:t>
            </a:r>
          </a:p>
        </p:txBody>
      </p:sp>
    </p:spTree>
    <p:extLst>
      <p:ext uri="{BB962C8B-B14F-4D97-AF65-F5344CB8AC3E}">
        <p14:creationId xmlns:p14="http://schemas.microsoft.com/office/powerpoint/2010/main" val="1011824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3E80B872-D5B1-4C9F-ADEE-AC1EDD1C3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1A0B4394-0680-4363-96DB-CA954BFAA571}"/>
              </a:ext>
            </a:extLst>
          </p:cNvPr>
          <p:cNvSpPr/>
          <p:nvPr/>
        </p:nvSpPr>
        <p:spPr bwMode="auto">
          <a:xfrm>
            <a:off x="1384736" y="2075068"/>
            <a:ext cx="4811587" cy="1353932"/>
          </a:xfrm>
          <a:prstGeom prst="wedgeRoundRectCallout">
            <a:avLst>
              <a:gd name="adj1" fmla="val -35649"/>
              <a:gd name="adj2" fmla="val -80481"/>
              <a:gd name="adj3" fmla="val 16667"/>
            </a:avLst>
          </a:prstGeom>
          <a:solidFill>
            <a:srgbClr val="FEFFA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panose="020B0604020202020204" pitchFamily="34" charset="0"/>
              </a:rPr>
              <a:t>Jesus answered, </a:t>
            </a:r>
            <a:r>
              <a:rPr lang="en-US" sz="2800" dirty="0">
                <a:latin typeface="Arial" panose="020B0604020202020204" pitchFamily="34" charset="0"/>
              </a:rPr>
              <a:t>“I am.” </a:t>
            </a:r>
            <a:endParaRPr kumimoji="0" lang="en-US" sz="2800" b="0" i="0" u="none" strike="noStrike" cap="none" normalizeH="0" baseline="0" dirty="0">
              <a:ln>
                <a:noFill/>
              </a:ln>
              <a:solidFill>
                <a:schemeClr val="tx1"/>
              </a:solidFill>
              <a:effectLst/>
              <a:latin typeface="Arial" panose="020B0604020202020204" pitchFamily="34" charset="0"/>
            </a:endParaRPr>
          </a:p>
        </p:txBody>
      </p:sp>
      <p:sp>
        <p:nvSpPr>
          <p:cNvPr id="5" name="Speech Bubble: Rectangle with Corners Rounded 4">
            <a:extLst>
              <a:ext uri="{FF2B5EF4-FFF2-40B4-BE49-F238E27FC236}">
                <a16:creationId xmlns:a16="http://schemas.microsoft.com/office/drawing/2014/main" id="{29B33F5E-7FB7-4149-9E61-DB353C1BDFE7}"/>
              </a:ext>
            </a:extLst>
          </p:cNvPr>
          <p:cNvSpPr/>
          <p:nvPr/>
        </p:nvSpPr>
        <p:spPr bwMode="auto">
          <a:xfrm>
            <a:off x="1384736" y="2075068"/>
            <a:ext cx="4811587" cy="1353932"/>
          </a:xfrm>
          <a:prstGeom prst="wedgeRoundRectCallout">
            <a:avLst>
              <a:gd name="adj1" fmla="val 45699"/>
              <a:gd name="adj2" fmla="val -69822"/>
              <a:gd name="adj3" fmla="val 16667"/>
            </a:avLst>
          </a:prstGeom>
          <a:solidFill>
            <a:srgbClr val="FEFFA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panose="020B0604020202020204" pitchFamily="34" charset="0"/>
              </a:rPr>
              <a:t>“Are </a:t>
            </a:r>
            <a:r>
              <a:rPr lang="en-US" sz="2800" dirty="0">
                <a:latin typeface="Arial" panose="020B0604020202020204" pitchFamily="34" charset="0"/>
              </a:rPr>
              <a:t>You the Son of God.”</a:t>
            </a:r>
            <a:endParaRPr kumimoji="0" lang="en-US" sz="2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64AD6D8F-AD37-4D85-AC44-3C6C628B0DC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8 Points 1">
            <a:extLst>
              <a:ext uri="{FF2B5EF4-FFF2-40B4-BE49-F238E27FC236}">
                <a16:creationId xmlns:a16="http://schemas.microsoft.com/office/drawing/2014/main" id="{EE10B105-E2B4-4439-AF94-83D18C2B7405}"/>
              </a:ext>
            </a:extLst>
          </p:cNvPr>
          <p:cNvSpPr/>
          <p:nvPr/>
        </p:nvSpPr>
        <p:spPr bwMode="auto">
          <a:xfrm>
            <a:off x="3681663" y="3056021"/>
            <a:ext cx="4535905" cy="3525253"/>
          </a:xfrm>
          <a:prstGeom prst="irregularSeal1">
            <a:avLst/>
          </a:prstGeom>
          <a:solidFill>
            <a:srgbClr val="FEFFA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panose="020B0604020202020204" pitchFamily="34" charset="0"/>
              </a:rPr>
              <a:t>He is guilty! </a:t>
            </a:r>
            <a:endParaRPr lang="en-US" sz="2800" dirty="0">
              <a:latin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panose="020B0604020202020204" pitchFamily="34" charset="0"/>
              </a:rPr>
              <a:t>He deserves to die!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1952</TotalTime>
  <Words>739</Words>
  <Application>Microsoft Office PowerPoint</Application>
  <PresentationFormat>On-screen Show (4:3)</PresentationFormat>
  <Paragraphs>132</Paragraphs>
  <Slides>48</Slides>
  <Notes>12</Notes>
  <HiddenSlides>0</HiddenSlides>
  <MMClips>3</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48</vt:i4>
      </vt:variant>
    </vt:vector>
  </HeadingPairs>
  <TitlesOfParts>
    <vt:vector size="65" baseType="lpstr">
      <vt:lpstr>Arial</vt:lpstr>
      <vt:lpstr>Bradley Hand ITC</vt:lpstr>
      <vt:lpstr>Calibri</vt:lpstr>
      <vt:lpstr>Calibri Light</vt:lpstr>
      <vt:lpstr>Dosis ExtraBold</vt:lpstr>
      <vt:lpstr>Gill Sans MT</vt:lpstr>
      <vt:lpstr>Helvetica Light</vt:lpstr>
      <vt:lpstr>Impact</vt:lpstr>
      <vt:lpstr>TimesNewRomanPSMT</vt:lpstr>
      <vt:lpstr>TimesNewRomanPSMT,Italic</vt:lpstr>
      <vt:lpstr>Wingdings 2</vt:lpstr>
      <vt:lpstr>Office Theme</vt:lpstr>
      <vt:lpstr>1_Office Theme</vt:lpstr>
      <vt:lpstr>2_Office Theme</vt:lpstr>
      <vt:lpstr>3_Office Theme</vt:lpstr>
      <vt:lpstr>4_Office Theme</vt:lpstr>
      <vt:lpstr>Badge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About the bible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Caitlyn</dc:creator>
  <cp:lastModifiedBy>Hannah Beatty</cp:lastModifiedBy>
  <cp:revision>83</cp:revision>
  <dcterms:created xsi:type="dcterms:W3CDTF">2020-08-31T19:23:49Z</dcterms:created>
  <dcterms:modified xsi:type="dcterms:W3CDTF">2021-03-18T03:06:36Z</dcterms:modified>
</cp:coreProperties>
</file>