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396" r:id="rId4"/>
    <p:sldId id="398" r:id="rId5"/>
    <p:sldId id="301" r:id="rId6"/>
    <p:sldId id="303" r:id="rId7"/>
    <p:sldId id="397" r:id="rId8"/>
    <p:sldId id="399" r:id="rId9"/>
    <p:sldId id="304" r:id="rId10"/>
    <p:sldId id="305" r:id="rId11"/>
    <p:sldId id="267" r:id="rId12"/>
    <p:sldId id="395" r:id="rId13"/>
    <p:sldId id="39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7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92F95-58C0-4360-8332-2C30E615635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453C8-FABB-49C4-99A2-BD7E0F06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7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41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A087-9676-4D4B-B905-3555AC7931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0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9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7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69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63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70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03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72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9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6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7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8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2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0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1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7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117D4-1EC2-4808-9EB0-AF931D3C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5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7874499F-CE15-460D-8B43-16ADCAD2A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57A450-42E5-4FAB-93A9-D9A5D7C1F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48ECAC2E-F940-42D8-AE5A-E9D77635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051E8197-6E3F-498A-8BF3-AB198A01E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8" y="1580"/>
            <a:ext cx="8875784" cy="6856857"/>
          </a:xfrm>
        </p:spPr>
      </p:pic>
    </p:spTree>
    <p:extLst>
      <p:ext uri="{BB962C8B-B14F-4D97-AF65-F5344CB8AC3E}">
        <p14:creationId xmlns:p14="http://schemas.microsoft.com/office/powerpoint/2010/main" val="1804171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1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CBAB5FF-BAEA-4B6A-AC5A-975DC3849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8DFB93-F518-4F34-BDE5-3DB7F94C6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8" y="1580"/>
            <a:ext cx="8875784" cy="6856857"/>
          </a:xfrm>
        </p:spPr>
      </p:pic>
    </p:spTree>
    <p:extLst>
      <p:ext uri="{BB962C8B-B14F-4D97-AF65-F5344CB8AC3E}">
        <p14:creationId xmlns:p14="http://schemas.microsoft.com/office/powerpoint/2010/main" val="32141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CBAB5FF-BAEA-4B6A-AC5A-975DC3849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8DFB93-F518-4F34-BDE5-3DB7F94C6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139417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02_Paralysed_Man_Roof_JPEG_1024.jpg">
            <a:extLst>
              <a:ext uri="{FF2B5EF4-FFF2-40B4-BE49-F238E27FC236}">
                <a16:creationId xmlns:a16="http://schemas.microsoft.com/office/drawing/2014/main" id="{2D050B0D-03CC-4270-9FE2-694FF62B1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1801BF60-DDC5-44FD-9F0D-13A54ABC3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BFF360C-5CB5-4C5E-94CC-DCF6C0563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1E116-9642-4377-9A2A-A535BE7AC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8" y="1580"/>
            <a:ext cx="8875784" cy="6856857"/>
          </a:xfrm>
        </p:spPr>
      </p:pic>
    </p:spTree>
    <p:extLst>
      <p:ext uri="{BB962C8B-B14F-4D97-AF65-F5344CB8AC3E}">
        <p14:creationId xmlns:p14="http://schemas.microsoft.com/office/powerpoint/2010/main" val="2121464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BFF360C-5CB5-4C5E-94CC-DCF6C0563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1E116-9642-4377-9A2A-A535BE7AC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3-3</a:t>
            </a:r>
          </a:p>
        </p:txBody>
      </p:sp>
    </p:spTree>
    <p:extLst>
      <p:ext uri="{BB962C8B-B14F-4D97-AF65-F5344CB8AC3E}">
        <p14:creationId xmlns:p14="http://schemas.microsoft.com/office/powerpoint/2010/main" val="3734683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B7101A8-6FBF-431A-8038-F7B7E694A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259D00B4-59F1-4E7A-A904-21EE38BF8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3400</TotalTime>
  <Words>28</Words>
  <Application>Microsoft Office PowerPoint</Application>
  <PresentationFormat>On-screen Show (4:3)</PresentationFormat>
  <Paragraphs>27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MS PGothic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CES SHQ</dc:creator>
  <cp:lastModifiedBy>Brianne</cp:lastModifiedBy>
  <cp:revision>44</cp:revision>
  <dcterms:created xsi:type="dcterms:W3CDTF">2021-03-31T17:14:42Z</dcterms:created>
  <dcterms:modified xsi:type="dcterms:W3CDTF">2021-08-06T22:58:30Z</dcterms:modified>
</cp:coreProperties>
</file>