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307" r:id="rId3"/>
    <p:sldId id="282" r:id="rId4"/>
    <p:sldId id="283" r:id="rId5"/>
    <p:sldId id="398" r:id="rId6"/>
    <p:sldId id="399" r:id="rId7"/>
    <p:sldId id="285" r:id="rId8"/>
    <p:sldId id="397" r:id="rId9"/>
    <p:sldId id="400" r:id="rId10"/>
    <p:sldId id="269" r:id="rId11"/>
    <p:sldId id="287" r:id="rId12"/>
    <p:sldId id="396" r:id="rId13"/>
    <p:sldId id="39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7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92F95-58C0-4360-8332-2C30E615635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453C8-FABB-49C4-99A2-BD7E0F06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7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41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05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9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56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9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4-4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7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4-4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79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4-6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51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DA087-9676-4D4B-B905-3555AC7931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04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9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6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6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7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8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2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0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1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7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117D4-1EC2-4808-9EB0-AF931D3C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5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2B8036F7-F0EE-4A0A-94EB-0949EEEE5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D8B8A2-2BFD-4FA2-9238-79FA95FEF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F896514F-95F5-4DAF-94EA-F9FB9E748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0103B37F-A394-42D4-92F4-1B592AF23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1" y="1580"/>
            <a:ext cx="8872357" cy="6856857"/>
          </a:xfrm>
        </p:spPr>
      </p:pic>
    </p:spTree>
    <p:extLst>
      <p:ext uri="{BB962C8B-B14F-4D97-AF65-F5344CB8AC3E}">
        <p14:creationId xmlns:p14="http://schemas.microsoft.com/office/powerpoint/2010/main" val="321419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1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FFCB2F2-E4E7-41AE-BDC6-3BCCE0905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A4B5C0-CECE-4558-90A8-06CB82DFC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4307D6AD-5604-4A57-A3EF-A2FFAF3B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5C8BBB-DF19-4728-A37F-17BB47090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7" y="415636"/>
            <a:ext cx="4630498" cy="3472873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2867FB29-1FE8-4EEC-BF4F-BC5AD353F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D3E243E-81F7-4589-8125-8F49D8B89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8E7F94-9E12-420C-A260-5BD3827C1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1" y="1580"/>
            <a:ext cx="8872357" cy="6856857"/>
          </a:xfrm>
        </p:spPr>
      </p:pic>
    </p:spTree>
    <p:extLst>
      <p:ext uri="{BB962C8B-B14F-4D97-AF65-F5344CB8AC3E}">
        <p14:creationId xmlns:p14="http://schemas.microsoft.com/office/powerpoint/2010/main" val="3719278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D3E243E-81F7-4589-8125-8F49D8B89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8E7F94-9E12-420C-A260-5BD3827C1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4-3</a:t>
            </a:r>
          </a:p>
        </p:txBody>
      </p:sp>
    </p:spTree>
    <p:extLst>
      <p:ext uri="{BB962C8B-B14F-4D97-AF65-F5344CB8AC3E}">
        <p14:creationId xmlns:p14="http://schemas.microsoft.com/office/powerpoint/2010/main" val="1857003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638B317-8620-427D-A168-A9CC3DCE9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28135DAC-785B-487C-B84B-9F10A2A96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1" y="1580"/>
            <a:ext cx="8872357" cy="6856857"/>
          </a:xfrm>
        </p:spPr>
      </p:pic>
    </p:spTree>
    <p:extLst>
      <p:ext uri="{BB962C8B-B14F-4D97-AF65-F5344CB8AC3E}">
        <p14:creationId xmlns:p14="http://schemas.microsoft.com/office/powerpoint/2010/main" val="3053727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638B317-8620-427D-A168-A9CC3DCE9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28135DAC-785B-487C-B84B-9F10A2A96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4-4</a:t>
            </a:r>
          </a:p>
        </p:txBody>
      </p:sp>
    </p:spTree>
    <p:extLst>
      <p:ext uri="{BB962C8B-B14F-4D97-AF65-F5344CB8AC3E}">
        <p14:creationId xmlns:p14="http://schemas.microsoft.com/office/powerpoint/2010/main" val="1153929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3411</TotalTime>
  <Words>26</Words>
  <Application>Microsoft Office PowerPoint</Application>
  <PresentationFormat>On-screen Show (4:3)</PresentationFormat>
  <Paragraphs>25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MS PGothic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CES SHQ</dc:creator>
  <cp:lastModifiedBy>Brianne</cp:lastModifiedBy>
  <cp:revision>46</cp:revision>
  <dcterms:created xsi:type="dcterms:W3CDTF">2021-03-31T17:14:42Z</dcterms:created>
  <dcterms:modified xsi:type="dcterms:W3CDTF">2021-08-06T23:09:05Z</dcterms:modified>
</cp:coreProperties>
</file>