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  <p:sldMasterId id="2147483660" r:id="rId6"/>
  </p:sldMasterIdLst>
  <p:notesMasterIdLst>
    <p:notesMasterId r:id="rId35"/>
  </p:notesMasterIdLst>
  <p:sldIdLst>
    <p:sldId id="273" r:id="rId7"/>
    <p:sldId id="300" r:id="rId8"/>
    <p:sldId id="297" r:id="rId9"/>
    <p:sldId id="298" r:id="rId10"/>
    <p:sldId id="294" r:id="rId11"/>
    <p:sldId id="392" r:id="rId12"/>
    <p:sldId id="299" r:id="rId13"/>
    <p:sldId id="295" r:id="rId14"/>
    <p:sldId id="284" r:id="rId15"/>
    <p:sldId id="379" r:id="rId16"/>
    <p:sldId id="400" r:id="rId17"/>
    <p:sldId id="287" r:id="rId18"/>
    <p:sldId id="257" r:id="rId19"/>
    <p:sldId id="393" r:id="rId20"/>
    <p:sldId id="399" r:id="rId21"/>
    <p:sldId id="266" r:id="rId22"/>
    <p:sldId id="288" r:id="rId23"/>
    <p:sldId id="347" r:id="rId24"/>
    <p:sldId id="394" r:id="rId25"/>
    <p:sldId id="401" r:id="rId26"/>
    <p:sldId id="405" r:id="rId27"/>
    <p:sldId id="395" r:id="rId28"/>
    <p:sldId id="397" r:id="rId29"/>
    <p:sldId id="398" r:id="rId30"/>
    <p:sldId id="414" r:id="rId31"/>
    <p:sldId id="416" r:id="rId32"/>
    <p:sldId id="409" r:id="rId33"/>
    <p:sldId id="411" r:id="rId34"/>
  </p:sldIdLst>
  <p:sldSz cx="13004800" cy="9753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B60"/>
    <a:srgbClr val="004976"/>
    <a:srgbClr val="005386"/>
    <a:srgbClr val="00598E"/>
    <a:srgbClr val="00488E"/>
    <a:srgbClr val="FF833D"/>
    <a:srgbClr val="7B400F"/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050803-402E-CB47-2EA4-9974B572910B}" v="5" dt="2023-01-12T01:35:16.287"/>
    <p1510:client id="{52F030FA-ECDB-446B-883E-8D340ADA5E34}" v="22" dt="2023-01-13T00:30:24.977"/>
    <p1510:client id="{58BDBAB2-A595-3927-D8E0-000A954281CD}" v="22" dt="2023-01-12T18:26:35.706"/>
    <p1510:client id="{6513E6A9-0C24-8BAB-88D9-E7287D8DC990}" v="11" dt="2023-01-12T18:52:19.066"/>
    <p1510:client id="{87852AE3-4487-F46F-31C3-9655040E82A0}" v="4" dt="2023-01-19T21:55:26.977"/>
    <p1510:client id="{BB613950-DEB7-478A-A910-D6844BB03A44}" v="14" dt="2023-01-12T23:09:52.641"/>
    <p1510:client id="{CCC7862D-29C1-7CE7-29C5-21CF578804E5}" v="1" dt="2023-01-12T01:25:41.8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7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Beatty" userId="S::cefepahannah@cefofphiladelphiacounty.onmicrosoft.com::0d7ccdab-feff-4ab1-bc18-308e87b700b6" providerId="AD" clId="Web-{3F050803-402E-CB47-2EA4-9974B572910B}"/>
    <pc:docChg chg="addSld delSld addMainMaster modMainMaster">
      <pc:chgData name="Hannah Beatty" userId="S::cefepahannah@cefofphiladelphiacounty.onmicrosoft.com::0d7ccdab-feff-4ab1-bc18-308e87b700b6" providerId="AD" clId="Web-{3F050803-402E-CB47-2EA4-9974B572910B}" dt="2023-01-12T01:35:16.287" v="4"/>
      <pc:docMkLst>
        <pc:docMk/>
      </pc:docMkLst>
      <pc:sldChg chg="del">
        <pc:chgData name="Hannah Beatty" userId="S::cefepahannah@cefofphiladelphiacounty.onmicrosoft.com::0d7ccdab-feff-4ab1-bc18-308e87b700b6" providerId="AD" clId="Web-{3F050803-402E-CB47-2EA4-9974B572910B}" dt="2023-01-12T01:35:14.818" v="2"/>
        <pc:sldMkLst>
          <pc:docMk/>
          <pc:sldMk cId="3964728110" sldId="408"/>
        </pc:sldMkLst>
      </pc:sldChg>
      <pc:sldChg chg="del">
        <pc:chgData name="Hannah Beatty" userId="S::cefepahannah@cefofphiladelphiacounty.onmicrosoft.com::0d7ccdab-feff-4ab1-bc18-308e87b700b6" providerId="AD" clId="Web-{3F050803-402E-CB47-2EA4-9974B572910B}" dt="2023-01-12T01:35:15.615" v="3"/>
        <pc:sldMkLst>
          <pc:docMk/>
          <pc:sldMk cId="3056965999" sldId="410"/>
        </pc:sldMkLst>
      </pc:sldChg>
      <pc:sldChg chg="add">
        <pc:chgData name="Hannah Beatty" userId="S::cefepahannah@cefofphiladelphiacounty.onmicrosoft.com::0d7ccdab-feff-4ab1-bc18-308e87b700b6" providerId="AD" clId="Web-{3F050803-402E-CB47-2EA4-9974B572910B}" dt="2023-01-12T01:35:09.849" v="0"/>
        <pc:sldMkLst>
          <pc:docMk/>
          <pc:sldMk cId="3732031886" sldId="411"/>
        </pc:sldMkLst>
      </pc:sldChg>
      <pc:sldChg chg="add del">
        <pc:chgData name="Hannah Beatty" userId="S::cefepahannah@cefofphiladelphiacounty.onmicrosoft.com::0d7ccdab-feff-4ab1-bc18-308e87b700b6" providerId="AD" clId="Web-{3F050803-402E-CB47-2EA4-9974B572910B}" dt="2023-01-12T01:35:16.287" v="4"/>
        <pc:sldMkLst>
          <pc:docMk/>
          <pc:sldMk cId="54127088" sldId="412"/>
        </pc:sldMkLst>
      </pc:sldChg>
      <pc:sldMasterChg chg="add addSldLayout">
        <pc:chgData name="Hannah Beatty" userId="S::cefepahannah@cefofphiladelphiacounty.onmicrosoft.com::0d7ccdab-feff-4ab1-bc18-308e87b700b6" providerId="AD" clId="Web-{3F050803-402E-CB47-2EA4-9974B572910B}" dt="2023-01-12T01:35:09.849" v="0"/>
        <pc:sldMasterMkLst>
          <pc:docMk/>
          <pc:sldMasterMk cId="1258004775" sldId="2147483660"/>
        </pc:sldMasterMkLst>
        <pc:sldLayoutChg chg="add">
          <pc:chgData name="Hannah Beatty" userId="S::cefepahannah@cefofphiladelphiacounty.onmicrosoft.com::0d7ccdab-feff-4ab1-bc18-308e87b700b6" providerId="AD" clId="Web-{3F050803-402E-CB47-2EA4-9974B572910B}" dt="2023-01-12T01:35:09.849" v="0"/>
          <pc:sldLayoutMkLst>
            <pc:docMk/>
            <pc:sldMasterMk cId="1258004775" sldId="2147483660"/>
            <pc:sldLayoutMk cId="3263987837" sldId="2147483661"/>
          </pc:sldLayoutMkLst>
        </pc:sldLayoutChg>
        <pc:sldLayoutChg chg="add">
          <pc:chgData name="Hannah Beatty" userId="S::cefepahannah@cefofphiladelphiacounty.onmicrosoft.com::0d7ccdab-feff-4ab1-bc18-308e87b700b6" providerId="AD" clId="Web-{3F050803-402E-CB47-2EA4-9974B572910B}" dt="2023-01-12T01:35:09.849" v="0"/>
          <pc:sldLayoutMkLst>
            <pc:docMk/>
            <pc:sldMasterMk cId="1258004775" sldId="2147483660"/>
            <pc:sldLayoutMk cId="3678393633" sldId="2147483662"/>
          </pc:sldLayoutMkLst>
        </pc:sldLayoutChg>
        <pc:sldLayoutChg chg="add">
          <pc:chgData name="Hannah Beatty" userId="S::cefepahannah@cefofphiladelphiacounty.onmicrosoft.com::0d7ccdab-feff-4ab1-bc18-308e87b700b6" providerId="AD" clId="Web-{3F050803-402E-CB47-2EA4-9974B572910B}" dt="2023-01-12T01:35:09.849" v="0"/>
          <pc:sldLayoutMkLst>
            <pc:docMk/>
            <pc:sldMasterMk cId="1258004775" sldId="2147483660"/>
            <pc:sldLayoutMk cId="3359147082" sldId="2147483663"/>
          </pc:sldLayoutMkLst>
        </pc:sldLayoutChg>
        <pc:sldLayoutChg chg="add">
          <pc:chgData name="Hannah Beatty" userId="S::cefepahannah@cefofphiladelphiacounty.onmicrosoft.com::0d7ccdab-feff-4ab1-bc18-308e87b700b6" providerId="AD" clId="Web-{3F050803-402E-CB47-2EA4-9974B572910B}" dt="2023-01-12T01:35:09.849" v="0"/>
          <pc:sldLayoutMkLst>
            <pc:docMk/>
            <pc:sldMasterMk cId="1258004775" sldId="2147483660"/>
            <pc:sldLayoutMk cId="1948314688" sldId="2147483664"/>
          </pc:sldLayoutMkLst>
        </pc:sldLayoutChg>
        <pc:sldLayoutChg chg="add">
          <pc:chgData name="Hannah Beatty" userId="S::cefepahannah@cefofphiladelphiacounty.onmicrosoft.com::0d7ccdab-feff-4ab1-bc18-308e87b700b6" providerId="AD" clId="Web-{3F050803-402E-CB47-2EA4-9974B572910B}" dt="2023-01-12T01:35:09.849" v="0"/>
          <pc:sldLayoutMkLst>
            <pc:docMk/>
            <pc:sldMasterMk cId="1258004775" sldId="2147483660"/>
            <pc:sldLayoutMk cId="3064143221" sldId="2147483665"/>
          </pc:sldLayoutMkLst>
        </pc:sldLayoutChg>
        <pc:sldLayoutChg chg="add">
          <pc:chgData name="Hannah Beatty" userId="S::cefepahannah@cefofphiladelphiacounty.onmicrosoft.com::0d7ccdab-feff-4ab1-bc18-308e87b700b6" providerId="AD" clId="Web-{3F050803-402E-CB47-2EA4-9974B572910B}" dt="2023-01-12T01:35:09.849" v="0"/>
          <pc:sldLayoutMkLst>
            <pc:docMk/>
            <pc:sldMasterMk cId="1258004775" sldId="2147483660"/>
            <pc:sldLayoutMk cId="2038535831" sldId="2147483666"/>
          </pc:sldLayoutMkLst>
        </pc:sldLayoutChg>
        <pc:sldLayoutChg chg="add">
          <pc:chgData name="Hannah Beatty" userId="S::cefepahannah@cefofphiladelphiacounty.onmicrosoft.com::0d7ccdab-feff-4ab1-bc18-308e87b700b6" providerId="AD" clId="Web-{3F050803-402E-CB47-2EA4-9974B572910B}" dt="2023-01-12T01:35:09.849" v="0"/>
          <pc:sldLayoutMkLst>
            <pc:docMk/>
            <pc:sldMasterMk cId="1258004775" sldId="2147483660"/>
            <pc:sldLayoutMk cId="2687514595" sldId="2147483667"/>
          </pc:sldLayoutMkLst>
        </pc:sldLayoutChg>
        <pc:sldLayoutChg chg="add">
          <pc:chgData name="Hannah Beatty" userId="S::cefepahannah@cefofphiladelphiacounty.onmicrosoft.com::0d7ccdab-feff-4ab1-bc18-308e87b700b6" providerId="AD" clId="Web-{3F050803-402E-CB47-2EA4-9974B572910B}" dt="2023-01-12T01:35:09.849" v="0"/>
          <pc:sldLayoutMkLst>
            <pc:docMk/>
            <pc:sldMasterMk cId="1258004775" sldId="2147483660"/>
            <pc:sldLayoutMk cId="3665054861" sldId="2147483668"/>
          </pc:sldLayoutMkLst>
        </pc:sldLayoutChg>
        <pc:sldLayoutChg chg="add">
          <pc:chgData name="Hannah Beatty" userId="S::cefepahannah@cefofphiladelphiacounty.onmicrosoft.com::0d7ccdab-feff-4ab1-bc18-308e87b700b6" providerId="AD" clId="Web-{3F050803-402E-CB47-2EA4-9974B572910B}" dt="2023-01-12T01:35:09.849" v="0"/>
          <pc:sldLayoutMkLst>
            <pc:docMk/>
            <pc:sldMasterMk cId="1258004775" sldId="2147483660"/>
            <pc:sldLayoutMk cId="2155999378" sldId="2147483669"/>
          </pc:sldLayoutMkLst>
        </pc:sldLayoutChg>
        <pc:sldLayoutChg chg="add">
          <pc:chgData name="Hannah Beatty" userId="S::cefepahannah@cefofphiladelphiacounty.onmicrosoft.com::0d7ccdab-feff-4ab1-bc18-308e87b700b6" providerId="AD" clId="Web-{3F050803-402E-CB47-2EA4-9974B572910B}" dt="2023-01-12T01:35:09.849" v="0"/>
          <pc:sldLayoutMkLst>
            <pc:docMk/>
            <pc:sldMasterMk cId="1258004775" sldId="2147483660"/>
            <pc:sldLayoutMk cId="1098232013" sldId="2147483670"/>
          </pc:sldLayoutMkLst>
        </pc:sldLayoutChg>
        <pc:sldLayoutChg chg="add">
          <pc:chgData name="Hannah Beatty" userId="S::cefepahannah@cefofphiladelphiacounty.onmicrosoft.com::0d7ccdab-feff-4ab1-bc18-308e87b700b6" providerId="AD" clId="Web-{3F050803-402E-CB47-2EA4-9974B572910B}" dt="2023-01-12T01:35:09.849" v="0"/>
          <pc:sldLayoutMkLst>
            <pc:docMk/>
            <pc:sldMasterMk cId="1258004775" sldId="2147483660"/>
            <pc:sldLayoutMk cId="4030098304" sldId="2147483671"/>
          </pc:sldLayoutMkLst>
        </pc:sldLayoutChg>
      </pc:sldMasterChg>
      <pc:sldMasterChg chg="replId modSldLayout">
        <pc:chgData name="Hannah Beatty" userId="S::cefepahannah@cefofphiladelphiacounty.onmicrosoft.com::0d7ccdab-feff-4ab1-bc18-308e87b700b6" providerId="AD" clId="Web-{3F050803-402E-CB47-2EA4-9974B572910B}" dt="2023-01-12T01:35:09.849" v="0"/>
        <pc:sldMasterMkLst>
          <pc:docMk/>
          <pc:sldMasterMk cId="3057814379" sldId="2147483672"/>
        </pc:sldMasterMkLst>
        <pc:sldLayoutChg chg="replId">
          <pc:chgData name="Hannah Beatty" userId="S::cefepahannah@cefofphiladelphiacounty.onmicrosoft.com::0d7ccdab-feff-4ab1-bc18-308e87b700b6" providerId="AD" clId="Web-{3F050803-402E-CB47-2EA4-9974B572910B}" dt="2023-01-12T01:35:09.849" v="0"/>
          <pc:sldLayoutMkLst>
            <pc:docMk/>
            <pc:sldMasterMk cId="3057814379" sldId="2147483672"/>
            <pc:sldLayoutMk cId="2095064486" sldId="2147483673"/>
          </pc:sldLayoutMkLst>
        </pc:sldLayoutChg>
        <pc:sldLayoutChg chg="replId">
          <pc:chgData name="Hannah Beatty" userId="S::cefepahannah@cefofphiladelphiacounty.onmicrosoft.com::0d7ccdab-feff-4ab1-bc18-308e87b700b6" providerId="AD" clId="Web-{3F050803-402E-CB47-2EA4-9974B572910B}" dt="2023-01-12T01:35:09.849" v="0"/>
          <pc:sldLayoutMkLst>
            <pc:docMk/>
            <pc:sldMasterMk cId="3057814379" sldId="2147483672"/>
            <pc:sldLayoutMk cId="1690497252" sldId="2147483674"/>
          </pc:sldLayoutMkLst>
        </pc:sldLayoutChg>
        <pc:sldLayoutChg chg="replId">
          <pc:chgData name="Hannah Beatty" userId="S::cefepahannah@cefofphiladelphiacounty.onmicrosoft.com::0d7ccdab-feff-4ab1-bc18-308e87b700b6" providerId="AD" clId="Web-{3F050803-402E-CB47-2EA4-9974B572910B}" dt="2023-01-12T01:35:09.849" v="0"/>
          <pc:sldLayoutMkLst>
            <pc:docMk/>
            <pc:sldMasterMk cId="3057814379" sldId="2147483672"/>
            <pc:sldLayoutMk cId="1580586168" sldId="2147483675"/>
          </pc:sldLayoutMkLst>
        </pc:sldLayoutChg>
        <pc:sldLayoutChg chg="replId">
          <pc:chgData name="Hannah Beatty" userId="S::cefepahannah@cefofphiladelphiacounty.onmicrosoft.com::0d7ccdab-feff-4ab1-bc18-308e87b700b6" providerId="AD" clId="Web-{3F050803-402E-CB47-2EA4-9974B572910B}" dt="2023-01-12T01:35:09.849" v="0"/>
          <pc:sldLayoutMkLst>
            <pc:docMk/>
            <pc:sldMasterMk cId="3057814379" sldId="2147483672"/>
            <pc:sldLayoutMk cId="2497777131" sldId="2147483676"/>
          </pc:sldLayoutMkLst>
        </pc:sldLayoutChg>
        <pc:sldLayoutChg chg="replId">
          <pc:chgData name="Hannah Beatty" userId="S::cefepahannah@cefofphiladelphiacounty.onmicrosoft.com::0d7ccdab-feff-4ab1-bc18-308e87b700b6" providerId="AD" clId="Web-{3F050803-402E-CB47-2EA4-9974B572910B}" dt="2023-01-12T01:35:09.849" v="0"/>
          <pc:sldLayoutMkLst>
            <pc:docMk/>
            <pc:sldMasterMk cId="3057814379" sldId="2147483672"/>
            <pc:sldLayoutMk cId="1710914938" sldId="2147483677"/>
          </pc:sldLayoutMkLst>
        </pc:sldLayoutChg>
        <pc:sldLayoutChg chg="replId">
          <pc:chgData name="Hannah Beatty" userId="S::cefepahannah@cefofphiladelphiacounty.onmicrosoft.com::0d7ccdab-feff-4ab1-bc18-308e87b700b6" providerId="AD" clId="Web-{3F050803-402E-CB47-2EA4-9974B572910B}" dt="2023-01-12T01:35:09.849" v="0"/>
          <pc:sldLayoutMkLst>
            <pc:docMk/>
            <pc:sldMasterMk cId="3057814379" sldId="2147483672"/>
            <pc:sldLayoutMk cId="2612172706" sldId="2147483678"/>
          </pc:sldLayoutMkLst>
        </pc:sldLayoutChg>
        <pc:sldLayoutChg chg="replId">
          <pc:chgData name="Hannah Beatty" userId="S::cefepahannah@cefofphiladelphiacounty.onmicrosoft.com::0d7ccdab-feff-4ab1-bc18-308e87b700b6" providerId="AD" clId="Web-{3F050803-402E-CB47-2EA4-9974B572910B}" dt="2023-01-12T01:35:09.849" v="0"/>
          <pc:sldLayoutMkLst>
            <pc:docMk/>
            <pc:sldMasterMk cId="3057814379" sldId="2147483672"/>
            <pc:sldLayoutMk cId="4072102546" sldId="2147483679"/>
          </pc:sldLayoutMkLst>
        </pc:sldLayoutChg>
        <pc:sldLayoutChg chg="replId">
          <pc:chgData name="Hannah Beatty" userId="S::cefepahannah@cefofphiladelphiacounty.onmicrosoft.com::0d7ccdab-feff-4ab1-bc18-308e87b700b6" providerId="AD" clId="Web-{3F050803-402E-CB47-2EA4-9974B572910B}" dt="2023-01-12T01:35:09.849" v="0"/>
          <pc:sldLayoutMkLst>
            <pc:docMk/>
            <pc:sldMasterMk cId="3057814379" sldId="2147483672"/>
            <pc:sldLayoutMk cId="1160116099" sldId="2147483680"/>
          </pc:sldLayoutMkLst>
        </pc:sldLayoutChg>
        <pc:sldLayoutChg chg="replId">
          <pc:chgData name="Hannah Beatty" userId="S::cefepahannah@cefofphiladelphiacounty.onmicrosoft.com::0d7ccdab-feff-4ab1-bc18-308e87b700b6" providerId="AD" clId="Web-{3F050803-402E-CB47-2EA4-9974B572910B}" dt="2023-01-12T01:35:09.849" v="0"/>
          <pc:sldLayoutMkLst>
            <pc:docMk/>
            <pc:sldMasterMk cId="3057814379" sldId="2147483672"/>
            <pc:sldLayoutMk cId="3106634599" sldId="2147483681"/>
          </pc:sldLayoutMkLst>
        </pc:sldLayoutChg>
        <pc:sldLayoutChg chg="replId">
          <pc:chgData name="Hannah Beatty" userId="S::cefepahannah@cefofphiladelphiacounty.onmicrosoft.com::0d7ccdab-feff-4ab1-bc18-308e87b700b6" providerId="AD" clId="Web-{3F050803-402E-CB47-2EA4-9974B572910B}" dt="2023-01-12T01:35:09.849" v="0"/>
          <pc:sldLayoutMkLst>
            <pc:docMk/>
            <pc:sldMasterMk cId="3057814379" sldId="2147483672"/>
            <pc:sldLayoutMk cId="1278716657" sldId="2147483682"/>
          </pc:sldLayoutMkLst>
        </pc:sldLayoutChg>
        <pc:sldLayoutChg chg="replId">
          <pc:chgData name="Hannah Beatty" userId="S::cefepahannah@cefofphiladelphiacounty.onmicrosoft.com::0d7ccdab-feff-4ab1-bc18-308e87b700b6" providerId="AD" clId="Web-{3F050803-402E-CB47-2EA4-9974B572910B}" dt="2023-01-12T01:35:09.849" v="0"/>
          <pc:sldLayoutMkLst>
            <pc:docMk/>
            <pc:sldMasterMk cId="3057814379" sldId="2147483672"/>
            <pc:sldLayoutMk cId="4077043071" sldId="2147483683"/>
          </pc:sldLayoutMkLst>
        </pc:sldLayoutChg>
      </pc:sldMasterChg>
    </pc:docChg>
  </pc:docChgLst>
  <pc:docChgLst>
    <pc:chgData name="Hannah Beatty" userId="S::cefepahannah@cefofphiladelphiacounty.onmicrosoft.com::0d7ccdab-feff-4ab1-bc18-308e87b700b6" providerId="AD" clId="Web-{3D2295DC-75E2-C4A0-A630-E353A2FB4621}"/>
    <pc:docChg chg="modSld">
      <pc:chgData name="Hannah Beatty" userId="S::cefepahannah@cefofphiladelphiacounty.onmicrosoft.com::0d7ccdab-feff-4ab1-bc18-308e87b700b6" providerId="AD" clId="Web-{3D2295DC-75E2-C4A0-A630-E353A2FB4621}" dt="2023-01-03T19:40:42.990" v="1"/>
      <pc:docMkLst>
        <pc:docMk/>
      </pc:docMkLst>
      <pc:sldChg chg="addSp modSp mod setBg">
        <pc:chgData name="Hannah Beatty" userId="S::cefepahannah@cefofphiladelphiacounty.onmicrosoft.com::0d7ccdab-feff-4ab1-bc18-308e87b700b6" providerId="AD" clId="Web-{3D2295DC-75E2-C4A0-A630-E353A2FB4621}" dt="2023-01-03T19:40:42.990" v="1"/>
        <pc:sldMkLst>
          <pc:docMk/>
          <pc:sldMk cId="3965806465" sldId="392"/>
        </pc:sldMkLst>
        <pc:spChg chg="add">
          <ac:chgData name="Hannah Beatty" userId="S::cefepahannah@cefofphiladelphiacounty.onmicrosoft.com::0d7ccdab-feff-4ab1-bc18-308e87b700b6" providerId="AD" clId="Web-{3D2295DC-75E2-C4A0-A630-E353A2FB4621}" dt="2023-01-03T19:40:42.990" v="1"/>
          <ac:spMkLst>
            <pc:docMk/>
            <pc:sldMk cId="3965806465" sldId="392"/>
            <ac:spMk id="7" creationId="{42A4FC2C-047E-45A5-965D-8E1E3BF09BC6}"/>
          </ac:spMkLst>
        </pc:spChg>
        <pc:picChg chg="add mod">
          <ac:chgData name="Hannah Beatty" userId="S::cefepahannah@cefofphiladelphiacounty.onmicrosoft.com::0d7ccdab-feff-4ab1-bc18-308e87b700b6" providerId="AD" clId="Web-{3D2295DC-75E2-C4A0-A630-E353A2FB4621}" dt="2023-01-03T19:40:42.990" v="1"/>
          <ac:picMkLst>
            <pc:docMk/>
            <pc:sldMk cId="3965806465" sldId="392"/>
            <ac:picMk id="2" creationId="{8319D3E7-56A0-A110-2EE1-1A444FCFE21F}"/>
          </ac:picMkLst>
        </pc:picChg>
      </pc:sldChg>
    </pc:docChg>
  </pc:docChgLst>
  <pc:docChgLst>
    <pc:chgData name="Hannah Beatty" userId="S::cefepahannah@cefofphiladelphiacounty.onmicrosoft.com::0d7ccdab-feff-4ab1-bc18-308e87b700b6" providerId="AD" clId="Web-{6513E6A9-0C24-8BAB-88D9-E7287D8DC990}"/>
    <pc:docChg chg="addSld delSld modSld sldOrd">
      <pc:chgData name="Hannah Beatty" userId="S::cefepahannah@cefofphiladelphiacounty.onmicrosoft.com::0d7ccdab-feff-4ab1-bc18-308e87b700b6" providerId="AD" clId="Web-{6513E6A9-0C24-8BAB-88D9-E7287D8DC990}" dt="2023-01-12T18:52:19.066" v="10"/>
      <pc:docMkLst>
        <pc:docMk/>
      </pc:docMkLst>
      <pc:sldChg chg="ord">
        <pc:chgData name="Hannah Beatty" userId="S::cefepahannah@cefofphiladelphiacounty.onmicrosoft.com::0d7ccdab-feff-4ab1-bc18-308e87b700b6" providerId="AD" clId="Web-{6513E6A9-0C24-8BAB-88D9-E7287D8DC990}" dt="2023-01-12T18:51:40.252" v="2"/>
        <pc:sldMkLst>
          <pc:docMk/>
          <pc:sldMk cId="427617885" sldId="398"/>
        </pc:sldMkLst>
      </pc:sldChg>
      <pc:sldChg chg="delSp del">
        <pc:chgData name="Hannah Beatty" userId="S::cefepahannah@cefofphiladelphiacounty.onmicrosoft.com::0d7ccdab-feff-4ab1-bc18-308e87b700b6" providerId="AD" clId="Web-{6513E6A9-0C24-8BAB-88D9-E7287D8DC990}" dt="2023-01-12T18:51:59.659" v="5"/>
        <pc:sldMkLst>
          <pc:docMk/>
          <pc:sldMk cId="571721997" sldId="402"/>
        </pc:sldMkLst>
        <pc:picChg chg="del">
          <ac:chgData name="Hannah Beatty" userId="S::cefepahannah@cefofphiladelphiacounty.onmicrosoft.com::0d7ccdab-feff-4ab1-bc18-308e87b700b6" providerId="AD" clId="Web-{6513E6A9-0C24-8BAB-88D9-E7287D8DC990}" dt="2023-01-12T18:51:33.705" v="0"/>
          <ac:picMkLst>
            <pc:docMk/>
            <pc:sldMk cId="571721997" sldId="402"/>
            <ac:picMk id="3" creationId="{C2993142-CD67-49F7-0448-CE401FE74FDA}"/>
          </ac:picMkLst>
        </pc:picChg>
      </pc:sldChg>
      <pc:sldChg chg="delSp del">
        <pc:chgData name="Hannah Beatty" userId="S::cefepahannah@cefofphiladelphiacounty.onmicrosoft.com::0d7ccdab-feff-4ab1-bc18-308e87b700b6" providerId="AD" clId="Web-{6513E6A9-0C24-8BAB-88D9-E7287D8DC990}" dt="2023-01-12T18:52:01.628" v="6"/>
        <pc:sldMkLst>
          <pc:docMk/>
          <pc:sldMk cId="1692762167" sldId="403"/>
        </pc:sldMkLst>
        <pc:picChg chg="del">
          <ac:chgData name="Hannah Beatty" userId="S::cefepahannah@cefofphiladelphiacounty.onmicrosoft.com::0d7ccdab-feff-4ab1-bc18-308e87b700b6" providerId="AD" clId="Web-{6513E6A9-0C24-8BAB-88D9-E7287D8DC990}" dt="2023-01-12T18:51:37.049" v="1"/>
          <ac:picMkLst>
            <pc:docMk/>
            <pc:sldMk cId="1692762167" sldId="403"/>
            <ac:picMk id="3" creationId="{70173E88-0447-8623-8B2B-6890A82D3B14}"/>
          </ac:picMkLst>
        </pc:picChg>
      </pc:sldChg>
      <pc:sldChg chg="add ord replId">
        <pc:chgData name="Hannah Beatty" userId="S::cefepahannah@cefofphiladelphiacounty.onmicrosoft.com::0d7ccdab-feff-4ab1-bc18-308e87b700b6" providerId="AD" clId="Web-{6513E6A9-0C24-8BAB-88D9-E7287D8DC990}" dt="2023-01-12T18:51:57.815" v="4"/>
        <pc:sldMkLst>
          <pc:docMk/>
          <pc:sldMk cId="1244594014" sldId="414"/>
        </pc:sldMkLst>
      </pc:sldChg>
      <pc:sldChg chg="add ord replId">
        <pc:chgData name="Hannah Beatty" userId="S::cefepahannah@cefofphiladelphiacounty.onmicrosoft.com::0d7ccdab-feff-4ab1-bc18-308e87b700b6" providerId="AD" clId="Web-{6513E6A9-0C24-8BAB-88D9-E7287D8DC990}" dt="2023-01-12T18:52:10.128" v="8"/>
        <pc:sldMkLst>
          <pc:docMk/>
          <pc:sldMk cId="1123168690" sldId="415"/>
        </pc:sldMkLst>
      </pc:sldChg>
      <pc:sldChg chg="add ord replId">
        <pc:chgData name="Hannah Beatty" userId="S::cefepahannah@cefofphiladelphiacounty.onmicrosoft.com::0d7ccdab-feff-4ab1-bc18-308e87b700b6" providerId="AD" clId="Web-{6513E6A9-0C24-8BAB-88D9-E7287D8DC990}" dt="2023-01-12T18:52:19.066" v="10"/>
        <pc:sldMkLst>
          <pc:docMk/>
          <pc:sldMk cId="2500093177" sldId="416"/>
        </pc:sldMkLst>
      </pc:sldChg>
    </pc:docChg>
  </pc:docChgLst>
  <pc:docChgLst>
    <pc:chgData name="Hannah Beatty" userId="S::cefepahannah@cefofphiladelphiacounty.onmicrosoft.com::0d7ccdab-feff-4ab1-bc18-308e87b700b6" providerId="AD" clId="Web-{290ACC39-FD17-8857-C634-467C33B4FB41}"/>
    <pc:docChg chg="addSld delSld modSld addMainMaster">
      <pc:chgData name="Hannah Beatty" userId="S::cefepahannah@cefofphiladelphiacounty.onmicrosoft.com::0d7ccdab-feff-4ab1-bc18-308e87b700b6" providerId="AD" clId="Web-{290ACC39-FD17-8857-C634-467C33B4FB41}" dt="2023-01-03T21:28:28.010" v="7"/>
      <pc:docMkLst>
        <pc:docMk/>
      </pc:docMkLst>
      <pc:sldChg chg="del">
        <pc:chgData name="Hannah Beatty" userId="S::cefepahannah@cefofphiladelphiacounty.onmicrosoft.com::0d7ccdab-feff-4ab1-bc18-308e87b700b6" providerId="AD" clId="Web-{290ACC39-FD17-8857-C634-467C33B4FB41}" dt="2023-01-03T21:28:26.182" v="6"/>
        <pc:sldMkLst>
          <pc:docMk/>
          <pc:sldMk cId="1364103847" sldId="404"/>
        </pc:sldMkLst>
      </pc:sldChg>
      <pc:sldChg chg="addSp modSp new del">
        <pc:chgData name="Hannah Beatty" userId="S::cefepahannah@cefofphiladelphiacounty.onmicrosoft.com::0d7ccdab-feff-4ab1-bc18-308e87b700b6" providerId="AD" clId="Web-{290ACC39-FD17-8857-C634-467C33B4FB41}" dt="2023-01-03T21:26:09.866" v="3"/>
        <pc:sldMkLst>
          <pc:docMk/>
          <pc:sldMk cId="1155195240" sldId="406"/>
        </pc:sldMkLst>
        <pc:picChg chg="add mod">
          <ac:chgData name="Hannah Beatty" userId="S::cefepahannah@cefofphiladelphiacounty.onmicrosoft.com::0d7ccdab-feff-4ab1-bc18-308e87b700b6" providerId="AD" clId="Web-{290ACC39-FD17-8857-C634-467C33B4FB41}" dt="2023-01-03T21:25:39.068" v="1"/>
          <ac:picMkLst>
            <pc:docMk/>
            <pc:sldMk cId="1155195240" sldId="406"/>
            <ac:picMk id="2" creationId="{161D9542-4E35-2ACF-FFF7-8A3AD65F6088}"/>
          </ac:picMkLst>
        </pc:picChg>
      </pc:sldChg>
      <pc:sldChg chg="new del">
        <pc:chgData name="Hannah Beatty" userId="S::cefepahannah@cefofphiladelphiacounty.onmicrosoft.com::0d7ccdab-feff-4ab1-bc18-308e87b700b6" providerId="AD" clId="Web-{290ACC39-FD17-8857-C634-467C33B4FB41}" dt="2023-01-03T21:28:28.010" v="7"/>
        <pc:sldMkLst>
          <pc:docMk/>
          <pc:sldMk cId="1916198302" sldId="407"/>
        </pc:sldMkLst>
      </pc:sldChg>
      <pc:sldChg chg="add">
        <pc:chgData name="Hannah Beatty" userId="S::cefepahannah@cefofphiladelphiacounty.onmicrosoft.com::0d7ccdab-feff-4ab1-bc18-308e87b700b6" providerId="AD" clId="Web-{290ACC39-FD17-8857-C634-467C33B4FB41}" dt="2023-01-03T21:28:22.979" v="4"/>
        <pc:sldMkLst>
          <pc:docMk/>
          <pc:sldMk cId="3964728110" sldId="408"/>
        </pc:sldMkLst>
      </pc:sldChg>
      <pc:sldChg chg="add">
        <pc:chgData name="Hannah Beatty" userId="S::cefepahannah@cefofphiladelphiacounty.onmicrosoft.com::0d7ccdab-feff-4ab1-bc18-308e87b700b6" providerId="AD" clId="Web-{290ACC39-FD17-8857-C634-467C33B4FB41}" dt="2023-01-03T21:28:23.135" v="5"/>
        <pc:sldMkLst>
          <pc:docMk/>
          <pc:sldMk cId="3483404496" sldId="409"/>
        </pc:sldMkLst>
      </pc:sldChg>
      <pc:sldMasterChg chg="add addSldLayout">
        <pc:chgData name="Hannah Beatty" userId="S::cefepahannah@cefofphiladelphiacounty.onmicrosoft.com::0d7ccdab-feff-4ab1-bc18-308e87b700b6" providerId="AD" clId="Web-{290ACC39-FD17-8857-C634-467C33B4FB41}" dt="2023-01-03T21:28:22.979" v="4"/>
        <pc:sldMasterMkLst>
          <pc:docMk/>
          <pc:sldMasterMk cId="3057814379" sldId="2147483672"/>
        </pc:sldMasterMkLst>
        <pc:sldLayoutChg chg="add">
          <pc:chgData name="Hannah Beatty" userId="S::cefepahannah@cefofphiladelphiacounty.onmicrosoft.com::0d7ccdab-feff-4ab1-bc18-308e87b700b6" providerId="AD" clId="Web-{290ACC39-FD17-8857-C634-467C33B4FB41}" dt="2023-01-03T21:28:22.979" v="4"/>
          <pc:sldLayoutMkLst>
            <pc:docMk/>
            <pc:sldMasterMk cId="3057814379" sldId="2147483672"/>
            <pc:sldLayoutMk cId="2095064486" sldId="2147483673"/>
          </pc:sldLayoutMkLst>
        </pc:sldLayoutChg>
        <pc:sldLayoutChg chg="add">
          <pc:chgData name="Hannah Beatty" userId="S::cefepahannah@cefofphiladelphiacounty.onmicrosoft.com::0d7ccdab-feff-4ab1-bc18-308e87b700b6" providerId="AD" clId="Web-{290ACC39-FD17-8857-C634-467C33B4FB41}" dt="2023-01-03T21:28:22.979" v="4"/>
          <pc:sldLayoutMkLst>
            <pc:docMk/>
            <pc:sldMasterMk cId="3057814379" sldId="2147483672"/>
            <pc:sldLayoutMk cId="1690497252" sldId="2147483674"/>
          </pc:sldLayoutMkLst>
        </pc:sldLayoutChg>
        <pc:sldLayoutChg chg="add">
          <pc:chgData name="Hannah Beatty" userId="S::cefepahannah@cefofphiladelphiacounty.onmicrosoft.com::0d7ccdab-feff-4ab1-bc18-308e87b700b6" providerId="AD" clId="Web-{290ACC39-FD17-8857-C634-467C33B4FB41}" dt="2023-01-03T21:28:22.979" v="4"/>
          <pc:sldLayoutMkLst>
            <pc:docMk/>
            <pc:sldMasterMk cId="3057814379" sldId="2147483672"/>
            <pc:sldLayoutMk cId="1580586168" sldId="2147483675"/>
          </pc:sldLayoutMkLst>
        </pc:sldLayoutChg>
        <pc:sldLayoutChg chg="add">
          <pc:chgData name="Hannah Beatty" userId="S::cefepahannah@cefofphiladelphiacounty.onmicrosoft.com::0d7ccdab-feff-4ab1-bc18-308e87b700b6" providerId="AD" clId="Web-{290ACC39-FD17-8857-C634-467C33B4FB41}" dt="2023-01-03T21:28:22.979" v="4"/>
          <pc:sldLayoutMkLst>
            <pc:docMk/>
            <pc:sldMasterMk cId="3057814379" sldId="2147483672"/>
            <pc:sldLayoutMk cId="2497777131" sldId="2147483676"/>
          </pc:sldLayoutMkLst>
        </pc:sldLayoutChg>
        <pc:sldLayoutChg chg="add">
          <pc:chgData name="Hannah Beatty" userId="S::cefepahannah@cefofphiladelphiacounty.onmicrosoft.com::0d7ccdab-feff-4ab1-bc18-308e87b700b6" providerId="AD" clId="Web-{290ACC39-FD17-8857-C634-467C33B4FB41}" dt="2023-01-03T21:28:22.979" v="4"/>
          <pc:sldLayoutMkLst>
            <pc:docMk/>
            <pc:sldMasterMk cId="3057814379" sldId="2147483672"/>
            <pc:sldLayoutMk cId="1710914938" sldId="2147483677"/>
          </pc:sldLayoutMkLst>
        </pc:sldLayoutChg>
        <pc:sldLayoutChg chg="add">
          <pc:chgData name="Hannah Beatty" userId="S::cefepahannah@cefofphiladelphiacounty.onmicrosoft.com::0d7ccdab-feff-4ab1-bc18-308e87b700b6" providerId="AD" clId="Web-{290ACC39-FD17-8857-C634-467C33B4FB41}" dt="2023-01-03T21:28:22.979" v="4"/>
          <pc:sldLayoutMkLst>
            <pc:docMk/>
            <pc:sldMasterMk cId="3057814379" sldId="2147483672"/>
            <pc:sldLayoutMk cId="2612172706" sldId="2147483678"/>
          </pc:sldLayoutMkLst>
        </pc:sldLayoutChg>
        <pc:sldLayoutChg chg="add">
          <pc:chgData name="Hannah Beatty" userId="S::cefepahannah@cefofphiladelphiacounty.onmicrosoft.com::0d7ccdab-feff-4ab1-bc18-308e87b700b6" providerId="AD" clId="Web-{290ACC39-FD17-8857-C634-467C33B4FB41}" dt="2023-01-03T21:28:22.979" v="4"/>
          <pc:sldLayoutMkLst>
            <pc:docMk/>
            <pc:sldMasterMk cId="3057814379" sldId="2147483672"/>
            <pc:sldLayoutMk cId="4072102546" sldId="2147483679"/>
          </pc:sldLayoutMkLst>
        </pc:sldLayoutChg>
        <pc:sldLayoutChg chg="add">
          <pc:chgData name="Hannah Beatty" userId="S::cefepahannah@cefofphiladelphiacounty.onmicrosoft.com::0d7ccdab-feff-4ab1-bc18-308e87b700b6" providerId="AD" clId="Web-{290ACC39-FD17-8857-C634-467C33B4FB41}" dt="2023-01-03T21:28:22.979" v="4"/>
          <pc:sldLayoutMkLst>
            <pc:docMk/>
            <pc:sldMasterMk cId="3057814379" sldId="2147483672"/>
            <pc:sldLayoutMk cId="1160116099" sldId="2147483680"/>
          </pc:sldLayoutMkLst>
        </pc:sldLayoutChg>
        <pc:sldLayoutChg chg="add">
          <pc:chgData name="Hannah Beatty" userId="S::cefepahannah@cefofphiladelphiacounty.onmicrosoft.com::0d7ccdab-feff-4ab1-bc18-308e87b700b6" providerId="AD" clId="Web-{290ACC39-FD17-8857-C634-467C33B4FB41}" dt="2023-01-03T21:28:22.979" v="4"/>
          <pc:sldLayoutMkLst>
            <pc:docMk/>
            <pc:sldMasterMk cId="3057814379" sldId="2147483672"/>
            <pc:sldLayoutMk cId="3106634599" sldId="2147483681"/>
          </pc:sldLayoutMkLst>
        </pc:sldLayoutChg>
        <pc:sldLayoutChg chg="add">
          <pc:chgData name="Hannah Beatty" userId="S::cefepahannah@cefofphiladelphiacounty.onmicrosoft.com::0d7ccdab-feff-4ab1-bc18-308e87b700b6" providerId="AD" clId="Web-{290ACC39-FD17-8857-C634-467C33B4FB41}" dt="2023-01-03T21:28:22.979" v="4"/>
          <pc:sldLayoutMkLst>
            <pc:docMk/>
            <pc:sldMasterMk cId="3057814379" sldId="2147483672"/>
            <pc:sldLayoutMk cId="1278716657" sldId="2147483682"/>
          </pc:sldLayoutMkLst>
        </pc:sldLayoutChg>
        <pc:sldLayoutChg chg="add">
          <pc:chgData name="Hannah Beatty" userId="S::cefepahannah@cefofphiladelphiacounty.onmicrosoft.com::0d7ccdab-feff-4ab1-bc18-308e87b700b6" providerId="AD" clId="Web-{290ACC39-FD17-8857-C634-467C33B4FB41}" dt="2023-01-03T21:28:22.979" v="4"/>
          <pc:sldLayoutMkLst>
            <pc:docMk/>
            <pc:sldMasterMk cId="3057814379" sldId="2147483672"/>
            <pc:sldLayoutMk cId="4077043071" sldId="2147483683"/>
          </pc:sldLayoutMkLst>
        </pc:sldLayoutChg>
      </pc:sldMasterChg>
    </pc:docChg>
  </pc:docChgLst>
  <pc:docChgLst>
    <pc:chgData name="Go Vung" userId="a88f9debd051402b" providerId="LiveId" clId="{5615303C-DFDA-40CF-8F52-BCE732C2435D}"/>
    <pc:docChg chg="undo custSel addSld delSld modSld sldOrd">
      <pc:chgData name="Go Vung" userId="a88f9debd051402b" providerId="LiveId" clId="{5615303C-DFDA-40CF-8F52-BCE732C2435D}" dt="2022-12-22T14:26:01.452" v="142" actId="20577"/>
      <pc:docMkLst>
        <pc:docMk/>
      </pc:docMkLst>
      <pc:sldChg chg="delSp modSp add ord">
        <pc:chgData name="Go Vung" userId="a88f9debd051402b" providerId="LiveId" clId="{5615303C-DFDA-40CF-8F52-BCE732C2435D}" dt="2022-12-22T14:00:28.223" v="10" actId="14100"/>
        <pc:sldMkLst>
          <pc:docMk/>
          <pc:sldMk cId="0" sldId="257"/>
        </pc:sldMkLst>
        <pc:picChg chg="mod">
          <ac:chgData name="Go Vung" userId="a88f9debd051402b" providerId="LiveId" clId="{5615303C-DFDA-40CF-8F52-BCE732C2435D}" dt="2022-12-22T14:00:28.223" v="10" actId="14100"/>
          <ac:picMkLst>
            <pc:docMk/>
            <pc:sldMk cId="0" sldId="257"/>
            <ac:picMk id="2" creationId="{311F8005-3866-B260-D0CF-B3D4ABFC5FC4}"/>
          </ac:picMkLst>
        </pc:picChg>
        <pc:picChg chg="del">
          <ac:chgData name="Go Vung" userId="a88f9debd051402b" providerId="LiveId" clId="{5615303C-DFDA-40CF-8F52-BCE732C2435D}" dt="2022-12-22T14:00:23.864" v="9" actId="478"/>
          <ac:picMkLst>
            <pc:docMk/>
            <pc:sldMk cId="0" sldId="257"/>
            <ac:picMk id="5122" creationId="{E95B298F-6C32-4231-BFDC-3904FCE35138}"/>
          </ac:picMkLst>
        </pc:picChg>
      </pc:sldChg>
      <pc:sldChg chg="add ord">
        <pc:chgData name="Go Vung" userId="a88f9debd051402b" providerId="LiveId" clId="{5615303C-DFDA-40CF-8F52-BCE732C2435D}" dt="2022-12-22T13:58:48.603" v="3" actId="20578"/>
        <pc:sldMkLst>
          <pc:docMk/>
          <pc:sldMk cId="0" sldId="266"/>
        </pc:sldMkLst>
      </pc:sldChg>
      <pc:sldChg chg="addSp modSp mod">
        <pc:chgData name="Go Vung" userId="a88f9debd051402b" providerId="LiveId" clId="{5615303C-DFDA-40CF-8F52-BCE732C2435D}" dt="2022-12-22T14:26:01.452" v="142" actId="20577"/>
        <pc:sldMkLst>
          <pc:docMk/>
          <pc:sldMk cId="0" sldId="273"/>
        </pc:sldMkLst>
        <pc:spChg chg="mod">
          <ac:chgData name="Go Vung" userId="a88f9debd051402b" providerId="LiveId" clId="{5615303C-DFDA-40CF-8F52-BCE732C2435D}" dt="2022-12-22T14:26:01.452" v="142" actId="20577"/>
          <ac:spMkLst>
            <pc:docMk/>
            <pc:sldMk cId="0" sldId="273"/>
            <ac:spMk id="4" creationId="{A7D99F4A-255F-8DB9-7FE7-AAA81452109D}"/>
          </ac:spMkLst>
        </pc:spChg>
        <pc:picChg chg="add mod">
          <ac:chgData name="Go Vung" userId="a88f9debd051402b" providerId="LiveId" clId="{5615303C-DFDA-40CF-8F52-BCE732C2435D}" dt="2022-12-22T14:25:49.409" v="119" actId="167"/>
          <ac:picMkLst>
            <pc:docMk/>
            <pc:sldMk cId="0" sldId="273"/>
            <ac:picMk id="5" creationId="{BE7FC875-7731-8B13-5B2F-900CC3C0574E}"/>
          </ac:picMkLst>
        </pc:picChg>
      </pc:sldChg>
      <pc:sldChg chg="add ord">
        <pc:chgData name="Go Vung" userId="a88f9debd051402b" providerId="LiveId" clId="{5615303C-DFDA-40CF-8F52-BCE732C2435D}" dt="2022-12-22T13:58:48.603" v="3" actId="20578"/>
        <pc:sldMkLst>
          <pc:docMk/>
          <pc:sldMk cId="0" sldId="284"/>
        </pc:sldMkLst>
      </pc:sldChg>
      <pc:sldChg chg="add ord">
        <pc:chgData name="Go Vung" userId="a88f9debd051402b" providerId="LiveId" clId="{5615303C-DFDA-40CF-8F52-BCE732C2435D}" dt="2022-12-22T13:58:48.603" v="3" actId="20578"/>
        <pc:sldMkLst>
          <pc:docMk/>
          <pc:sldMk cId="0" sldId="287"/>
        </pc:sldMkLst>
      </pc:sldChg>
      <pc:sldChg chg="add ord">
        <pc:chgData name="Go Vung" userId="a88f9debd051402b" providerId="LiveId" clId="{5615303C-DFDA-40CF-8F52-BCE732C2435D}" dt="2022-12-22T13:58:48.603" v="3" actId="20578"/>
        <pc:sldMkLst>
          <pc:docMk/>
          <pc:sldMk cId="0" sldId="288"/>
        </pc:sldMkLst>
      </pc:sldChg>
      <pc:sldChg chg="modSp add mod ord">
        <pc:chgData name="Go Vung" userId="a88f9debd051402b" providerId="LiveId" clId="{5615303C-DFDA-40CF-8F52-BCE732C2435D}" dt="2022-12-22T14:01:55.847" v="26" actId="207"/>
        <pc:sldMkLst>
          <pc:docMk/>
          <pc:sldMk cId="0" sldId="347"/>
        </pc:sldMkLst>
        <pc:spChg chg="mod">
          <ac:chgData name="Go Vung" userId="a88f9debd051402b" providerId="LiveId" clId="{5615303C-DFDA-40CF-8F52-BCE732C2435D}" dt="2022-12-22T14:01:27.597" v="17" actId="207"/>
          <ac:spMkLst>
            <pc:docMk/>
            <pc:sldMk cId="0" sldId="347"/>
            <ac:spMk id="4" creationId="{8E6D4526-BB4B-AA51-E865-98292CE73297}"/>
          </ac:spMkLst>
        </pc:spChg>
        <pc:spChg chg="mod">
          <ac:chgData name="Go Vung" userId="a88f9debd051402b" providerId="LiveId" clId="{5615303C-DFDA-40CF-8F52-BCE732C2435D}" dt="2022-12-22T14:01:30.542" v="18" actId="207"/>
          <ac:spMkLst>
            <pc:docMk/>
            <pc:sldMk cId="0" sldId="347"/>
            <ac:spMk id="5" creationId="{CD298A8F-37FE-FF67-D0A1-907816463221}"/>
          </ac:spMkLst>
        </pc:spChg>
        <pc:spChg chg="mod">
          <ac:chgData name="Go Vung" userId="a88f9debd051402b" providerId="LiveId" clId="{5615303C-DFDA-40CF-8F52-BCE732C2435D}" dt="2022-12-22T14:01:33.076" v="19" actId="207"/>
          <ac:spMkLst>
            <pc:docMk/>
            <pc:sldMk cId="0" sldId="347"/>
            <ac:spMk id="6" creationId="{CB7220E7-836A-11F8-51DA-BF916F480B99}"/>
          </ac:spMkLst>
        </pc:spChg>
        <pc:spChg chg="mod">
          <ac:chgData name="Go Vung" userId="a88f9debd051402b" providerId="LiveId" clId="{5615303C-DFDA-40CF-8F52-BCE732C2435D}" dt="2022-12-22T14:01:35.613" v="20" actId="207"/>
          <ac:spMkLst>
            <pc:docMk/>
            <pc:sldMk cId="0" sldId="347"/>
            <ac:spMk id="7" creationId="{ABEDCDB3-BFB5-47A8-7BA2-30DAEA8E5D89}"/>
          </ac:spMkLst>
        </pc:spChg>
        <pc:spChg chg="mod">
          <ac:chgData name="Go Vung" userId="a88f9debd051402b" providerId="LiveId" clId="{5615303C-DFDA-40CF-8F52-BCE732C2435D}" dt="2022-12-22T14:01:38.459" v="21" actId="207"/>
          <ac:spMkLst>
            <pc:docMk/>
            <pc:sldMk cId="0" sldId="347"/>
            <ac:spMk id="8" creationId="{F4CD9441-3AFF-D250-DBD3-0E67FC525124}"/>
          </ac:spMkLst>
        </pc:spChg>
        <pc:spChg chg="mod">
          <ac:chgData name="Go Vung" userId="a88f9debd051402b" providerId="LiveId" clId="{5615303C-DFDA-40CF-8F52-BCE732C2435D}" dt="2022-12-22T14:01:40.925" v="22" actId="207"/>
          <ac:spMkLst>
            <pc:docMk/>
            <pc:sldMk cId="0" sldId="347"/>
            <ac:spMk id="9" creationId="{24BC70A9-91BF-261A-7D78-8CFFCAEB6438}"/>
          </ac:spMkLst>
        </pc:spChg>
        <pc:spChg chg="mod">
          <ac:chgData name="Go Vung" userId="a88f9debd051402b" providerId="LiveId" clId="{5615303C-DFDA-40CF-8F52-BCE732C2435D}" dt="2022-12-22T14:01:45.117" v="23" actId="207"/>
          <ac:spMkLst>
            <pc:docMk/>
            <pc:sldMk cId="0" sldId="347"/>
            <ac:spMk id="10" creationId="{7C7575FF-15B5-4575-C298-29C1D8109158}"/>
          </ac:spMkLst>
        </pc:spChg>
        <pc:spChg chg="mod">
          <ac:chgData name="Go Vung" userId="a88f9debd051402b" providerId="LiveId" clId="{5615303C-DFDA-40CF-8F52-BCE732C2435D}" dt="2022-12-22T14:01:48.445" v="24" actId="207"/>
          <ac:spMkLst>
            <pc:docMk/>
            <pc:sldMk cId="0" sldId="347"/>
            <ac:spMk id="11" creationId="{67B27C75-6EA6-62F9-CCA7-00B9CD61B4F7}"/>
          </ac:spMkLst>
        </pc:spChg>
        <pc:spChg chg="mod">
          <ac:chgData name="Go Vung" userId="a88f9debd051402b" providerId="LiveId" clId="{5615303C-DFDA-40CF-8F52-BCE732C2435D}" dt="2022-12-22T14:01:52.567" v="25" actId="207"/>
          <ac:spMkLst>
            <pc:docMk/>
            <pc:sldMk cId="0" sldId="347"/>
            <ac:spMk id="12" creationId="{8E860DB5-81A4-8379-F5DC-CC99A99F5B9D}"/>
          </ac:spMkLst>
        </pc:spChg>
        <pc:spChg chg="mod">
          <ac:chgData name="Go Vung" userId="a88f9debd051402b" providerId="LiveId" clId="{5615303C-DFDA-40CF-8F52-BCE732C2435D}" dt="2022-12-22T14:01:55.847" v="26" actId="207"/>
          <ac:spMkLst>
            <pc:docMk/>
            <pc:sldMk cId="0" sldId="347"/>
            <ac:spMk id="13" creationId="{58ABC327-B179-EECB-D7C0-16B6EAEFA634}"/>
          </ac:spMkLst>
        </pc:spChg>
        <pc:picChg chg="mod">
          <ac:chgData name="Go Vung" userId="a88f9debd051402b" providerId="LiveId" clId="{5615303C-DFDA-40CF-8F52-BCE732C2435D}" dt="2022-12-22T14:01:22.431" v="16"/>
          <ac:picMkLst>
            <pc:docMk/>
            <pc:sldMk cId="0" sldId="347"/>
            <ac:picMk id="36866" creationId="{C92BB0BF-1217-AF89-2AF2-9EE1E7207B80}"/>
          </ac:picMkLst>
        </pc:picChg>
      </pc:sldChg>
      <pc:sldChg chg="addSp delSp modSp add del mod ord">
        <pc:chgData name="Go Vung" userId="a88f9debd051402b" providerId="LiveId" clId="{5615303C-DFDA-40CF-8F52-BCE732C2435D}" dt="2022-12-22T14:04:33.049" v="51" actId="47"/>
        <pc:sldMkLst>
          <pc:docMk/>
          <pc:sldMk cId="744282213" sldId="348"/>
        </pc:sldMkLst>
        <pc:picChg chg="add mod">
          <ac:chgData name="Go Vung" userId="a88f9debd051402b" providerId="LiveId" clId="{5615303C-DFDA-40CF-8F52-BCE732C2435D}" dt="2022-12-22T14:04:22.043" v="48" actId="1076"/>
          <ac:picMkLst>
            <pc:docMk/>
            <pc:sldMk cId="744282213" sldId="348"/>
            <ac:picMk id="2" creationId="{E66EDA90-BD71-0183-39C4-3259542E6CE4}"/>
          </ac:picMkLst>
        </pc:picChg>
        <pc:picChg chg="del">
          <ac:chgData name="Go Vung" userId="a88f9debd051402b" providerId="LiveId" clId="{5615303C-DFDA-40CF-8F52-BCE732C2435D}" dt="2022-12-22T14:04:07.651" v="43" actId="21"/>
          <ac:picMkLst>
            <pc:docMk/>
            <pc:sldMk cId="744282213" sldId="348"/>
            <ac:picMk id="3" creationId="{310EDADE-1DA5-D3F9-DA61-4966B52B5F35}"/>
          </ac:picMkLst>
        </pc:picChg>
      </pc:sldChg>
      <pc:sldChg chg="addSp modSp mod ord modNotesTx">
        <pc:chgData name="Go Vung" userId="a88f9debd051402b" providerId="LiveId" clId="{5615303C-DFDA-40CF-8F52-BCE732C2435D}" dt="2022-12-22T14:14:47.696" v="99" actId="962"/>
        <pc:sldMkLst>
          <pc:docMk/>
          <pc:sldMk cId="3282439568" sldId="379"/>
        </pc:sldMkLst>
        <pc:picChg chg="add mod">
          <ac:chgData name="Go Vung" userId="a88f9debd051402b" providerId="LiveId" clId="{5615303C-DFDA-40CF-8F52-BCE732C2435D}" dt="2022-12-22T14:14:47.696" v="99" actId="962"/>
          <ac:picMkLst>
            <pc:docMk/>
            <pc:sldMk cId="3282439568" sldId="379"/>
            <ac:picMk id="3" creationId="{CDEDB329-FFD6-AED9-4164-30412B929588}"/>
          </ac:picMkLst>
        </pc:picChg>
      </pc:sldChg>
      <pc:sldChg chg="addSp modSp new mod">
        <pc:chgData name="Go Vung" userId="a88f9debd051402b" providerId="LiveId" clId="{5615303C-DFDA-40CF-8F52-BCE732C2435D}" dt="2022-12-22T14:00:45.672" v="14" actId="962"/>
        <pc:sldMkLst>
          <pc:docMk/>
          <pc:sldMk cId="1761246538" sldId="393"/>
        </pc:sldMkLst>
        <pc:picChg chg="add mod">
          <ac:chgData name="Go Vung" userId="a88f9debd051402b" providerId="LiveId" clId="{5615303C-DFDA-40CF-8F52-BCE732C2435D}" dt="2022-12-22T14:00:45.672" v="14" actId="962"/>
          <ac:picMkLst>
            <pc:docMk/>
            <pc:sldMk cId="1761246538" sldId="393"/>
            <ac:picMk id="3" creationId="{F56B5432-F779-7724-A01E-888E4DA4C3D4}"/>
          </ac:picMkLst>
        </pc:picChg>
      </pc:sldChg>
      <pc:sldChg chg="addSp modSp new mod">
        <pc:chgData name="Go Vung" userId="a88f9debd051402b" providerId="LiveId" clId="{5615303C-DFDA-40CF-8F52-BCE732C2435D}" dt="2022-12-22T14:02:15.957" v="30" actId="962"/>
        <pc:sldMkLst>
          <pc:docMk/>
          <pc:sldMk cId="2886845426" sldId="394"/>
        </pc:sldMkLst>
        <pc:picChg chg="add mod">
          <ac:chgData name="Go Vung" userId="a88f9debd051402b" providerId="LiveId" clId="{5615303C-DFDA-40CF-8F52-BCE732C2435D}" dt="2022-12-22T14:02:15.957" v="30" actId="962"/>
          <ac:picMkLst>
            <pc:docMk/>
            <pc:sldMk cId="2886845426" sldId="394"/>
            <ac:picMk id="3" creationId="{C2993142-CD67-49F7-0448-CE401FE74FDA}"/>
          </ac:picMkLst>
        </pc:picChg>
      </pc:sldChg>
      <pc:sldChg chg="addSp modSp new">
        <pc:chgData name="Go Vung" userId="a88f9debd051402b" providerId="LiveId" clId="{5615303C-DFDA-40CF-8F52-BCE732C2435D}" dt="2022-12-22T14:04:11.944" v="44"/>
        <pc:sldMkLst>
          <pc:docMk/>
          <pc:sldMk cId="2822967143" sldId="395"/>
        </pc:sldMkLst>
        <pc:picChg chg="add mod">
          <ac:chgData name="Go Vung" userId="a88f9debd051402b" providerId="LiveId" clId="{5615303C-DFDA-40CF-8F52-BCE732C2435D}" dt="2022-12-22T14:04:11.944" v="44"/>
          <ac:picMkLst>
            <pc:docMk/>
            <pc:sldMk cId="2822967143" sldId="395"/>
            <ac:picMk id="2" creationId="{35133D16-C18A-7599-F0ED-EB47A083975E}"/>
          </ac:picMkLst>
        </pc:picChg>
      </pc:sldChg>
      <pc:sldChg chg="delSp add del ord">
        <pc:chgData name="Go Vung" userId="a88f9debd051402b" providerId="LiveId" clId="{5615303C-DFDA-40CF-8F52-BCE732C2435D}" dt="2022-12-22T14:25:51.220" v="120" actId="47"/>
        <pc:sldMkLst>
          <pc:docMk/>
          <pc:sldMk cId="2290779061" sldId="396"/>
        </pc:sldMkLst>
        <pc:picChg chg="del">
          <ac:chgData name="Go Vung" userId="a88f9debd051402b" providerId="LiveId" clId="{5615303C-DFDA-40CF-8F52-BCE732C2435D}" dt="2022-12-22T14:25:44.388" v="117" actId="21"/>
          <ac:picMkLst>
            <pc:docMk/>
            <pc:sldMk cId="2290779061" sldId="396"/>
            <ac:picMk id="36866" creationId="{C92BB0BF-1217-AF89-2AF2-9EE1E7207B80}"/>
          </ac:picMkLst>
        </pc:picChg>
      </pc:sldChg>
      <pc:sldChg chg="addSp modSp add mod">
        <pc:chgData name="Go Vung" userId="a88f9debd051402b" providerId="LiveId" clId="{5615303C-DFDA-40CF-8F52-BCE732C2435D}" dt="2022-12-22T14:05:51.491" v="92" actId="20577"/>
        <pc:sldMkLst>
          <pc:docMk/>
          <pc:sldMk cId="3587432435" sldId="397"/>
        </pc:sldMkLst>
        <pc:spChg chg="add mod">
          <ac:chgData name="Go Vung" userId="a88f9debd051402b" providerId="LiveId" clId="{5615303C-DFDA-40CF-8F52-BCE732C2435D}" dt="2022-12-22T14:05:51.491" v="92" actId="20577"/>
          <ac:spMkLst>
            <pc:docMk/>
            <pc:sldMk cId="3587432435" sldId="397"/>
            <ac:spMk id="4" creationId="{F73D3EAA-CDD1-ED06-B30A-8565F0BE953A}"/>
          </ac:spMkLst>
        </pc:spChg>
      </pc:sldChg>
      <pc:sldChg chg="addSp modSp new mod">
        <pc:chgData name="Go Vung" userId="a88f9debd051402b" providerId="LiveId" clId="{5615303C-DFDA-40CF-8F52-BCE732C2435D}" dt="2022-12-22T14:24:37.809" v="109" actId="962"/>
        <pc:sldMkLst>
          <pc:docMk/>
          <pc:sldMk cId="427617885" sldId="398"/>
        </pc:sldMkLst>
        <pc:picChg chg="add mod">
          <ac:chgData name="Go Vung" userId="a88f9debd051402b" providerId="LiveId" clId="{5615303C-DFDA-40CF-8F52-BCE732C2435D}" dt="2022-12-22T14:24:37.809" v="109" actId="962"/>
          <ac:picMkLst>
            <pc:docMk/>
            <pc:sldMk cId="427617885" sldId="398"/>
            <ac:picMk id="3" creationId="{5C39C192-279E-6A89-F9CB-B350E24BE22A}"/>
          </ac:picMkLst>
        </pc:picChg>
      </pc:sldChg>
      <pc:sldChg chg="add ord">
        <pc:chgData name="Go Vung" userId="a88f9debd051402b" providerId="LiveId" clId="{5615303C-DFDA-40CF-8F52-BCE732C2435D}" dt="2022-12-22T14:08:39.756" v="96"/>
        <pc:sldMkLst>
          <pc:docMk/>
          <pc:sldMk cId="2262955812" sldId="399"/>
        </pc:sldMkLst>
      </pc:sldChg>
      <pc:sldChg chg="add ord">
        <pc:chgData name="Go Vung" userId="a88f9debd051402b" providerId="LiveId" clId="{5615303C-DFDA-40CF-8F52-BCE732C2435D}" dt="2022-12-22T14:14:52.484" v="102"/>
        <pc:sldMkLst>
          <pc:docMk/>
          <pc:sldMk cId="1345993932" sldId="400"/>
        </pc:sldMkLst>
      </pc:sldChg>
      <pc:sldChg chg="addSp modSp new mod">
        <pc:chgData name="Go Vung" userId="a88f9debd051402b" providerId="LiveId" clId="{5615303C-DFDA-40CF-8F52-BCE732C2435D}" dt="2022-12-22T14:16:47.128" v="106" actId="962"/>
        <pc:sldMkLst>
          <pc:docMk/>
          <pc:sldMk cId="1282252614" sldId="401"/>
        </pc:sldMkLst>
        <pc:picChg chg="add mod">
          <ac:chgData name="Go Vung" userId="a88f9debd051402b" providerId="LiveId" clId="{5615303C-DFDA-40CF-8F52-BCE732C2435D}" dt="2022-12-22T14:16:47.128" v="106" actId="962"/>
          <ac:picMkLst>
            <pc:docMk/>
            <pc:sldMk cId="1282252614" sldId="401"/>
            <ac:picMk id="3" creationId="{70173E88-0447-8623-8B2B-6890A82D3B14}"/>
          </ac:picMkLst>
        </pc:picChg>
      </pc:sldChg>
      <pc:sldChg chg="add ord">
        <pc:chgData name="Go Vung" userId="a88f9debd051402b" providerId="LiveId" clId="{5615303C-DFDA-40CF-8F52-BCE732C2435D}" dt="2022-12-22T14:24:50.161" v="112"/>
        <pc:sldMkLst>
          <pc:docMk/>
          <pc:sldMk cId="571721997" sldId="402"/>
        </pc:sldMkLst>
      </pc:sldChg>
      <pc:sldChg chg="add ord replId">
        <pc:chgData name="Go Vung" userId="a88f9debd051402b" providerId="LiveId" clId="{5615303C-DFDA-40CF-8F52-BCE732C2435D}" dt="2022-12-22T14:24:50.161" v="112"/>
        <pc:sldMkLst>
          <pc:docMk/>
          <pc:sldMk cId="1692762167" sldId="403"/>
        </pc:sldMkLst>
      </pc:sldChg>
      <pc:sldChg chg="new">
        <pc:chgData name="Go Vung" userId="a88f9debd051402b" providerId="LiveId" clId="{5615303C-DFDA-40CF-8F52-BCE732C2435D}" dt="2022-12-22T14:24:55.519" v="113" actId="680"/>
        <pc:sldMkLst>
          <pc:docMk/>
          <pc:sldMk cId="1364103847" sldId="404"/>
        </pc:sldMkLst>
      </pc:sldChg>
      <pc:sldChg chg="add">
        <pc:chgData name="Go Vung" userId="a88f9debd051402b" providerId="LiveId" clId="{5615303C-DFDA-40CF-8F52-BCE732C2435D}" dt="2022-12-22T14:25:36.617" v="114" actId="2890"/>
        <pc:sldMkLst>
          <pc:docMk/>
          <pc:sldMk cId="4268611101" sldId="405"/>
        </pc:sldMkLst>
      </pc:sldChg>
    </pc:docChg>
  </pc:docChgLst>
  <pc:docChgLst>
    <pc:chgData name="Hannah Beatty" userId="0d7ccdab-feff-4ab1-bc18-308e87b700b6" providerId="ADAL" clId="{BB613950-DEB7-478A-A910-D6844BB03A44}"/>
    <pc:docChg chg="custSel addSld delSld modSld sldOrd">
      <pc:chgData name="Hannah Beatty" userId="0d7ccdab-feff-4ab1-bc18-308e87b700b6" providerId="ADAL" clId="{BB613950-DEB7-478A-A910-D6844BB03A44}" dt="2023-01-12T23:09:52.641" v="38"/>
      <pc:docMkLst>
        <pc:docMk/>
      </pc:docMkLst>
      <pc:sldChg chg="addSp delSp modSp mod modAnim">
        <pc:chgData name="Hannah Beatty" userId="0d7ccdab-feff-4ab1-bc18-308e87b700b6" providerId="ADAL" clId="{BB613950-DEB7-478A-A910-D6844BB03A44}" dt="2023-01-12T23:09:52.641" v="38"/>
        <pc:sldMkLst>
          <pc:docMk/>
          <pc:sldMk cId="0" sldId="347"/>
        </pc:sldMkLst>
        <pc:spChg chg="del mod">
          <ac:chgData name="Hannah Beatty" userId="0d7ccdab-feff-4ab1-bc18-308e87b700b6" providerId="ADAL" clId="{BB613950-DEB7-478A-A910-D6844BB03A44}" dt="2023-01-12T23:04:39.183" v="11" actId="478"/>
          <ac:spMkLst>
            <pc:docMk/>
            <pc:sldMk cId="0" sldId="347"/>
            <ac:spMk id="4" creationId="{8E6D4526-BB4B-AA51-E865-98292CE73297}"/>
          </ac:spMkLst>
        </pc:spChg>
        <pc:spChg chg="del mod">
          <ac:chgData name="Hannah Beatty" userId="0d7ccdab-feff-4ab1-bc18-308e87b700b6" providerId="ADAL" clId="{BB613950-DEB7-478A-A910-D6844BB03A44}" dt="2023-01-12T23:04:40.877" v="12" actId="478"/>
          <ac:spMkLst>
            <pc:docMk/>
            <pc:sldMk cId="0" sldId="347"/>
            <ac:spMk id="5" creationId="{CD298A8F-37FE-FF67-D0A1-907816463221}"/>
          </ac:spMkLst>
        </pc:spChg>
        <pc:spChg chg="del mod">
          <ac:chgData name="Hannah Beatty" userId="0d7ccdab-feff-4ab1-bc18-308e87b700b6" providerId="ADAL" clId="{BB613950-DEB7-478A-A910-D6844BB03A44}" dt="2023-01-12T23:04:42.671" v="13" actId="478"/>
          <ac:spMkLst>
            <pc:docMk/>
            <pc:sldMk cId="0" sldId="347"/>
            <ac:spMk id="6" creationId="{CB7220E7-836A-11F8-51DA-BF916F480B99}"/>
          </ac:spMkLst>
        </pc:spChg>
        <pc:spChg chg="del mod">
          <ac:chgData name="Hannah Beatty" userId="0d7ccdab-feff-4ab1-bc18-308e87b700b6" providerId="ADAL" clId="{BB613950-DEB7-478A-A910-D6844BB03A44}" dt="2023-01-12T23:04:44.243" v="14" actId="478"/>
          <ac:spMkLst>
            <pc:docMk/>
            <pc:sldMk cId="0" sldId="347"/>
            <ac:spMk id="7" creationId="{ABEDCDB3-BFB5-47A8-7BA2-30DAEA8E5D89}"/>
          </ac:spMkLst>
        </pc:spChg>
        <pc:spChg chg="del mod">
          <ac:chgData name="Hannah Beatty" userId="0d7ccdab-feff-4ab1-bc18-308e87b700b6" providerId="ADAL" clId="{BB613950-DEB7-478A-A910-D6844BB03A44}" dt="2023-01-12T23:04:51.258" v="20" actId="478"/>
          <ac:spMkLst>
            <pc:docMk/>
            <pc:sldMk cId="0" sldId="347"/>
            <ac:spMk id="8" creationId="{F4CD9441-3AFF-D250-DBD3-0E67FC525124}"/>
          </ac:spMkLst>
        </pc:spChg>
        <pc:spChg chg="del">
          <ac:chgData name="Hannah Beatty" userId="0d7ccdab-feff-4ab1-bc18-308e87b700b6" providerId="ADAL" clId="{BB613950-DEB7-478A-A910-D6844BB03A44}" dt="2023-01-12T23:04:52.210" v="21" actId="478"/>
          <ac:spMkLst>
            <pc:docMk/>
            <pc:sldMk cId="0" sldId="347"/>
            <ac:spMk id="9" creationId="{24BC70A9-91BF-261A-7D78-8CFFCAEB6438}"/>
          </ac:spMkLst>
        </pc:spChg>
        <pc:spChg chg="del">
          <ac:chgData name="Hannah Beatty" userId="0d7ccdab-feff-4ab1-bc18-308e87b700b6" providerId="ADAL" clId="{BB613950-DEB7-478A-A910-D6844BB03A44}" dt="2023-01-12T23:04:53.301" v="22" actId="478"/>
          <ac:spMkLst>
            <pc:docMk/>
            <pc:sldMk cId="0" sldId="347"/>
            <ac:spMk id="10" creationId="{7C7575FF-15B5-4575-C298-29C1D8109158}"/>
          </ac:spMkLst>
        </pc:spChg>
        <pc:spChg chg="del">
          <ac:chgData name="Hannah Beatty" userId="0d7ccdab-feff-4ab1-bc18-308e87b700b6" providerId="ADAL" clId="{BB613950-DEB7-478A-A910-D6844BB03A44}" dt="2023-01-12T23:04:54.476" v="23" actId="478"/>
          <ac:spMkLst>
            <pc:docMk/>
            <pc:sldMk cId="0" sldId="347"/>
            <ac:spMk id="11" creationId="{67B27C75-6EA6-62F9-CCA7-00B9CD61B4F7}"/>
          </ac:spMkLst>
        </pc:spChg>
        <pc:spChg chg="del">
          <ac:chgData name="Hannah Beatty" userId="0d7ccdab-feff-4ab1-bc18-308e87b700b6" providerId="ADAL" clId="{BB613950-DEB7-478A-A910-D6844BB03A44}" dt="2023-01-12T23:04:55.736" v="24" actId="478"/>
          <ac:spMkLst>
            <pc:docMk/>
            <pc:sldMk cId="0" sldId="347"/>
            <ac:spMk id="12" creationId="{8E860DB5-81A4-8379-F5DC-CC99A99F5B9D}"/>
          </ac:spMkLst>
        </pc:spChg>
        <pc:spChg chg="del mod">
          <ac:chgData name="Hannah Beatty" userId="0d7ccdab-feff-4ab1-bc18-308e87b700b6" providerId="ADAL" clId="{BB613950-DEB7-478A-A910-D6844BB03A44}" dt="2023-01-12T23:04:49.402" v="17" actId="478"/>
          <ac:spMkLst>
            <pc:docMk/>
            <pc:sldMk cId="0" sldId="347"/>
            <ac:spMk id="13" creationId="{58ABC327-B179-EECB-D7C0-16B6EAEFA634}"/>
          </ac:spMkLst>
        </pc:spChg>
        <pc:picChg chg="add mod">
          <ac:chgData name="Hannah Beatty" userId="0d7ccdab-feff-4ab1-bc18-308e87b700b6" providerId="ADAL" clId="{BB613950-DEB7-478A-A910-D6844BB03A44}" dt="2023-01-12T23:09:34.365" v="35" actId="1076"/>
          <ac:picMkLst>
            <pc:docMk/>
            <pc:sldMk cId="0" sldId="347"/>
            <ac:picMk id="3" creationId="{DC8B015B-6DCA-3466-0A6C-92B1DB39F0DD}"/>
          </ac:picMkLst>
        </pc:picChg>
        <pc:picChg chg="add mod">
          <ac:chgData name="Hannah Beatty" userId="0d7ccdab-feff-4ab1-bc18-308e87b700b6" providerId="ADAL" clId="{BB613950-DEB7-478A-A910-D6844BB03A44}" dt="2023-01-12T23:09:30.964" v="34" actId="1076"/>
          <ac:picMkLst>
            <pc:docMk/>
            <pc:sldMk cId="0" sldId="347"/>
            <ac:picMk id="15" creationId="{20AA73C8-B834-E36D-FF23-4563E7B6EECA}"/>
          </ac:picMkLst>
        </pc:picChg>
        <pc:picChg chg="add del mod">
          <ac:chgData name="Hannah Beatty" userId="0d7ccdab-feff-4ab1-bc18-308e87b700b6" providerId="ADAL" clId="{BB613950-DEB7-478A-A910-D6844BB03A44}" dt="2023-01-12T23:04:45.537" v="15" actId="478"/>
          <ac:picMkLst>
            <pc:docMk/>
            <pc:sldMk cId="0" sldId="347"/>
            <ac:picMk id="36866" creationId="{C92BB0BF-1217-AF89-2AF2-9EE1E7207B80}"/>
          </ac:picMkLst>
        </pc:picChg>
      </pc:sldChg>
      <pc:sldChg chg="add del ord">
        <pc:chgData name="Hannah Beatty" userId="0d7ccdab-feff-4ab1-bc18-308e87b700b6" providerId="ADAL" clId="{BB613950-DEB7-478A-A910-D6844BB03A44}" dt="2023-01-12T23:09:37.530" v="36" actId="47"/>
        <pc:sldMkLst>
          <pc:docMk/>
          <pc:sldMk cId="2165694606" sldId="417"/>
        </pc:sldMkLst>
      </pc:sldChg>
    </pc:docChg>
  </pc:docChgLst>
  <pc:docChgLst>
    <pc:chgData name="Hannah Beatty" userId="S::cefepahannah@cefofphiladelphiacounty.onmicrosoft.com::0d7ccdab-feff-4ab1-bc18-308e87b700b6" providerId="AD" clId="Web-{CCC7862D-29C1-7CE7-29C5-21CF578804E5}"/>
    <pc:docChg chg="addSld">
      <pc:chgData name="Hannah Beatty" userId="S::cefepahannah@cefofphiladelphiacounty.onmicrosoft.com::0d7ccdab-feff-4ab1-bc18-308e87b700b6" providerId="AD" clId="Web-{CCC7862D-29C1-7CE7-29C5-21CF578804E5}" dt="2023-01-12T01:25:41.826" v="0"/>
      <pc:docMkLst>
        <pc:docMk/>
      </pc:docMkLst>
      <pc:sldChg chg="new">
        <pc:chgData name="Hannah Beatty" userId="S::cefepahannah@cefofphiladelphiacounty.onmicrosoft.com::0d7ccdab-feff-4ab1-bc18-308e87b700b6" providerId="AD" clId="Web-{CCC7862D-29C1-7CE7-29C5-21CF578804E5}" dt="2023-01-12T01:25:41.826" v="0"/>
        <pc:sldMkLst>
          <pc:docMk/>
          <pc:sldMk cId="3056965999" sldId="410"/>
        </pc:sldMkLst>
      </pc:sldChg>
    </pc:docChg>
  </pc:docChgLst>
  <pc:docChgLst>
    <pc:chgData name="Hannah Beatty" userId="0d7ccdab-feff-4ab1-bc18-308e87b700b6" providerId="ADAL" clId="{52F030FA-ECDB-446B-883E-8D340ADA5E34}"/>
    <pc:docChg chg="delSld modSld">
      <pc:chgData name="Hannah Beatty" userId="0d7ccdab-feff-4ab1-bc18-308e87b700b6" providerId="ADAL" clId="{52F030FA-ECDB-446B-883E-8D340ADA5E34}" dt="2023-01-13T00:28:49.327" v="20"/>
      <pc:docMkLst>
        <pc:docMk/>
      </pc:docMkLst>
      <pc:sldChg chg="addSp modSp mod setBg modAnim">
        <pc:chgData name="Hannah Beatty" userId="0d7ccdab-feff-4ab1-bc18-308e87b700b6" providerId="ADAL" clId="{52F030FA-ECDB-446B-883E-8D340ADA5E34}" dt="2023-01-13T00:28:49.327" v="20"/>
        <pc:sldMkLst>
          <pc:docMk/>
          <pc:sldMk cId="3654486935" sldId="298"/>
        </pc:sldMkLst>
        <pc:picChg chg="add mod">
          <ac:chgData name="Hannah Beatty" userId="0d7ccdab-feff-4ab1-bc18-308e87b700b6" providerId="ADAL" clId="{52F030FA-ECDB-446B-883E-8D340ADA5E34}" dt="2023-01-13T00:26:31.673" v="13" actId="1076"/>
          <ac:picMkLst>
            <pc:docMk/>
            <pc:sldMk cId="3654486935" sldId="298"/>
            <ac:picMk id="2" creationId="{46690A3B-70C0-4226-7582-71D7E4B91E6C}"/>
          </ac:picMkLst>
        </pc:picChg>
      </pc:sldChg>
      <pc:sldChg chg="modSp mod">
        <pc:chgData name="Hannah Beatty" userId="0d7ccdab-feff-4ab1-bc18-308e87b700b6" providerId="ADAL" clId="{52F030FA-ECDB-446B-883E-8D340ADA5E34}" dt="2023-01-12T22:22:40.780" v="4" actId="14100"/>
        <pc:sldMkLst>
          <pc:docMk/>
          <pc:sldMk cId="1761246538" sldId="393"/>
        </pc:sldMkLst>
        <pc:picChg chg="mod">
          <ac:chgData name="Hannah Beatty" userId="0d7ccdab-feff-4ab1-bc18-308e87b700b6" providerId="ADAL" clId="{52F030FA-ECDB-446B-883E-8D340ADA5E34}" dt="2023-01-12T22:22:40.780" v="4" actId="14100"/>
          <ac:picMkLst>
            <pc:docMk/>
            <pc:sldMk cId="1761246538" sldId="393"/>
            <ac:picMk id="2" creationId="{81D6E487-E362-43A3-1DE3-5843396DD6BC}"/>
          </ac:picMkLst>
        </pc:picChg>
      </pc:sldChg>
      <pc:sldChg chg="del">
        <pc:chgData name="Hannah Beatty" userId="0d7ccdab-feff-4ab1-bc18-308e87b700b6" providerId="ADAL" clId="{52F030FA-ECDB-446B-883E-8D340ADA5E34}" dt="2023-01-12T22:25:34.884" v="5" actId="47"/>
        <pc:sldMkLst>
          <pc:docMk/>
          <pc:sldMk cId="3680089119" sldId="412"/>
        </pc:sldMkLst>
      </pc:sldChg>
      <pc:sldChg chg="del">
        <pc:chgData name="Hannah Beatty" userId="0d7ccdab-feff-4ab1-bc18-308e87b700b6" providerId="ADAL" clId="{52F030FA-ECDB-446B-883E-8D340ADA5E34}" dt="2023-01-12T22:25:38.906" v="6" actId="47"/>
        <pc:sldMkLst>
          <pc:docMk/>
          <pc:sldMk cId="3356262842" sldId="413"/>
        </pc:sldMkLst>
      </pc:sldChg>
      <pc:sldChg chg="del">
        <pc:chgData name="Hannah Beatty" userId="0d7ccdab-feff-4ab1-bc18-308e87b700b6" providerId="ADAL" clId="{52F030FA-ECDB-446B-883E-8D340ADA5E34}" dt="2023-01-12T22:25:42.975" v="7" actId="47"/>
        <pc:sldMkLst>
          <pc:docMk/>
          <pc:sldMk cId="1123168690" sldId="415"/>
        </pc:sldMkLst>
      </pc:sldChg>
      <pc:sldChg chg="modSp mod">
        <pc:chgData name="Hannah Beatty" userId="0d7ccdab-feff-4ab1-bc18-308e87b700b6" providerId="ADAL" clId="{52F030FA-ECDB-446B-883E-8D340ADA5E34}" dt="2023-01-12T22:32:57.377" v="8" actId="1038"/>
        <pc:sldMkLst>
          <pc:docMk/>
          <pc:sldMk cId="2500093177" sldId="416"/>
        </pc:sldMkLst>
        <pc:picChg chg="mod">
          <ac:chgData name="Hannah Beatty" userId="0d7ccdab-feff-4ab1-bc18-308e87b700b6" providerId="ADAL" clId="{52F030FA-ECDB-446B-883E-8D340ADA5E34}" dt="2023-01-12T22:32:57.377" v="8" actId="1038"/>
          <ac:picMkLst>
            <pc:docMk/>
            <pc:sldMk cId="2500093177" sldId="416"/>
            <ac:picMk id="2" creationId="{F7C57C75-DE3E-3134-479E-048ECCF49F22}"/>
          </ac:picMkLst>
        </pc:picChg>
      </pc:sldChg>
    </pc:docChg>
  </pc:docChgLst>
  <pc:docChgLst>
    <pc:chgData name="Hannah Beatty" userId="S::cefepahannah@cefofphiladelphiacounty.onmicrosoft.com::0d7ccdab-feff-4ab1-bc18-308e87b700b6" providerId="AD" clId="Web-{87852AE3-4487-F46F-31C3-9655040E82A0}"/>
    <pc:docChg chg="modSld">
      <pc:chgData name="Hannah Beatty" userId="S::cefepahannah@cefofphiladelphiacounty.onmicrosoft.com::0d7ccdab-feff-4ab1-bc18-308e87b700b6" providerId="AD" clId="Web-{87852AE3-4487-F46F-31C3-9655040E82A0}" dt="2023-01-19T21:55:26.977" v="3" actId="14100"/>
      <pc:docMkLst>
        <pc:docMk/>
      </pc:docMkLst>
      <pc:sldChg chg="addSp modSp">
        <pc:chgData name="Hannah Beatty" userId="S::cefepahannah@cefofphiladelphiacounty.onmicrosoft.com::0d7ccdab-feff-4ab1-bc18-308e87b700b6" providerId="AD" clId="Web-{87852AE3-4487-F46F-31C3-9655040E82A0}" dt="2023-01-19T21:55:26.977" v="3" actId="14100"/>
        <pc:sldMkLst>
          <pc:docMk/>
          <pc:sldMk cId="79510910" sldId="299"/>
        </pc:sldMkLst>
        <pc:picChg chg="add mod">
          <ac:chgData name="Hannah Beatty" userId="S::cefepahannah@cefofphiladelphiacounty.onmicrosoft.com::0d7ccdab-feff-4ab1-bc18-308e87b700b6" providerId="AD" clId="Web-{87852AE3-4487-F46F-31C3-9655040E82A0}" dt="2023-01-19T21:55:26.977" v="3" actId="14100"/>
          <ac:picMkLst>
            <pc:docMk/>
            <pc:sldMk cId="79510910" sldId="299"/>
            <ac:picMk id="2" creationId="{BA0E4514-0948-5B27-915C-EF1A86FA59A8}"/>
          </ac:picMkLst>
        </pc:picChg>
      </pc:sldChg>
    </pc:docChg>
  </pc:docChgLst>
  <pc:docChgLst>
    <pc:chgData name="Hannah Beatty" userId="S::cefepahannah@cefofphiladelphiacounty.onmicrosoft.com::0d7ccdab-feff-4ab1-bc18-308e87b700b6" providerId="AD" clId="Web-{58BDBAB2-A595-3927-D8E0-000A954281CD}"/>
    <pc:docChg chg="addSld modSld">
      <pc:chgData name="Hannah Beatty" userId="S::cefepahannah@cefofphiladelphiacounty.onmicrosoft.com::0d7ccdab-feff-4ab1-bc18-308e87b700b6" providerId="AD" clId="Web-{58BDBAB2-A595-3927-D8E0-000A954281CD}" dt="2023-01-12T18:26:35.706" v="19" actId="14100"/>
      <pc:docMkLst>
        <pc:docMk/>
      </pc:docMkLst>
      <pc:sldChg chg="addSp delSp modSp">
        <pc:chgData name="Hannah Beatty" userId="S::cefepahannah@cefofphiladelphiacounty.onmicrosoft.com::0d7ccdab-feff-4ab1-bc18-308e87b700b6" providerId="AD" clId="Web-{58BDBAB2-A595-3927-D8E0-000A954281CD}" dt="2023-01-12T17:48:09.750" v="3" actId="14100"/>
        <pc:sldMkLst>
          <pc:docMk/>
          <pc:sldMk cId="1761246538" sldId="393"/>
        </pc:sldMkLst>
        <pc:picChg chg="add mod">
          <ac:chgData name="Hannah Beatty" userId="S::cefepahannah@cefofphiladelphiacounty.onmicrosoft.com::0d7ccdab-feff-4ab1-bc18-308e87b700b6" providerId="AD" clId="Web-{58BDBAB2-A595-3927-D8E0-000A954281CD}" dt="2023-01-12T17:48:09.750" v="3" actId="14100"/>
          <ac:picMkLst>
            <pc:docMk/>
            <pc:sldMk cId="1761246538" sldId="393"/>
            <ac:picMk id="2" creationId="{81D6E487-E362-43A3-1DE3-5843396DD6BC}"/>
          </ac:picMkLst>
        </pc:picChg>
        <pc:picChg chg="del">
          <ac:chgData name="Hannah Beatty" userId="S::cefepahannah@cefofphiladelphiacounty.onmicrosoft.com::0d7ccdab-feff-4ab1-bc18-308e87b700b6" providerId="AD" clId="Web-{58BDBAB2-A595-3927-D8E0-000A954281CD}" dt="2023-01-12T17:47:36.999" v="0"/>
          <ac:picMkLst>
            <pc:docMk/>
            <pc:sldMk cId="1761246538" sldId="393"/>
            <ac:picMk id="3" creationId="{F56B5432-F779-7724-A01E-888E4DA4C3D4}"/>
          </ac:picMkLst>
        </pc:picChg>
      </pc:sldChg>
      <pc:sldChg chg="addSp delSp modSp">
        <pc:chgData name="Hannah Beatty" userId="S::cefepahannah@cefofphiladelphiacounty.onmicrosoft.com::0d7ccdab-feff-4ab1-bc18-308e87b700b6" providerId="AD" clId="Web-{58BDBAB2-A595-3927-D8E0-000A954281CD}" dt="2023-01-12T17:48:30.844" v="7" actId="14100"/>
        <pc:sldMkLst>
          <pc:docMk/>
          <pc:sldMk cId="2886845426" sldId="394"/>
        </pc:sldMkLst>
        <pc:picChg chg="add mod">
          <ac:chgData name="Hannah Beatty" userId="S::cefepahannah@cefofphiladelphiacounty.onmicrosoft.com::0d7ccdab-feff-4ab1-bc18-308e87b700b6" providerId="AD" clId="Web-{58BDBAB2-A595-3927-D8E0-000A954281CD}" dt="2023-01-12T17:48:30.844" v="7" actId="14100"/>
          <ac:picMkLst>
            <pc:docMk/>
            <pc:sldMk cId="2886845426" sldId="394"/>
            <ac:picMk id="2" creationId="{4971792D-72E3-FCE0-64B9-EC36F8984763}"/>
          </ac:picMkLst>
        </pc:picChg>
        <pc:picChg chg="del">
          <ac:chgData name="Hannah Beatty" userId="S::cefepahannah@cefofphiladelphiacounty.onmicrosoft.com::0d7ccdab-feff-4ab1-bc18-308e87b700b6" providerId="AD" clId="Web-{58BDBAB2-A595-3927-D8E0-000A954281CD}" dt="2023-01-12T17:48:16.422" v="4"/>
          <ac:picMkLst>
            <pc:docMk/>
            <pc:sldMk cId="2886845426" sldId="394"/>
            <ac:picMk id="3" creationId="{C2993142-CD67-49F7-0448-CE401FE74FDA}"/>
          </ac:picMkLst>
        </pc:picChg>
      </pc:sldChg>
      <pc:sldChg chg="addSp delSp modSp">
        <pc:chgData name="Hannah Beatty" userId="S::cefepahannah@cefofphiladelphiacounty.onmicrosoft.com::0d7ccdab-feff-4ab1-bc18-308e87b700b6" providerId="AD" clId="Web-{58BDBAB2-A595-3927-D8E0-000A954281CD}" dt="2023-01-12T18:23:38.311" v="11" actId="14100"/>
        <pc:sldMkLst>
          <pc:docMk/>
          <pc:sldMk cId="1282252614" sldId="401"/>
        </pc:sldMkLst>
        <pc:picChg chg="add mod">
          <ac:chgData name="Hannah Beatty" userId="S::cefepahannah@cefofphiladelphiacounty.onmicrosoft.com::0d7ccdab-feff-4ab1-bc18-308e87b700b6" providerId="AD" clId="Web-{58BDBAB2-A595-3927-D8E0-000A954281CD}" dt="2023-01-12T18:23:38.311" v="11" actId="14100"/>
          <ac:picMkLst>
            <pc:docMk/>
            <pc:sldMk cId="1282252614" sldId="401"/>
            <ac:picMk id="2" creationId="{F7C57C75-DE3E-3134-479E-048ECCF49F22}"/>
          </ac:picMkLst>
        </pc:picChg>
        <pc:picChg chg="del">
          <ac:chgData name="Hannah Beatty" userId="S::cefepahannah@cefofphiladelphiacounty.onmicrosoft.com::0d7ccdab-feff-4ab1-bc18-308e87b700b6" providerId="AD" clId="Web-{58BDBAB2-A595-3927-D8E0-000A954281CD}" dt="2023-01-12T18:23:22.779" v="8"/>
          <ac:picMkLst>
            <pc:docMk/>
            <pc:sldMk cId="1282252614" sldId="401"/>
            <ac:picMk id="3" creationId="{70173E88-0447-8623-8B2B-6890A82D3B14}"/>
          </ac:picMkLst>
        </pc:picChg>
      </pc:sldChg>
      <pc:sldChg chg="addSp modSp new">
        <pc:chgData name="Hannah Beatty" userId="S::cefepahannah@cefofphiladelphiacounty.onmicrosoft.com::0d7ccdab-feff-4ab1-bc18-308e87b700b6" providerId="AD" clId="Web-{58BDBAB2-A595-3927-D8E0-000A954281CD}" dt="2023-01-12T18:26:12.877" v="15" actId="14100"/>
        <pc:sldMkLst>
          <pc:docMk/>
          <pc:sldMk cId="3680089119" sldId="412"/>
        </pc:sldMkLst>
        <pc:picChg chg="add mod">
          <ac:chgData name="Hannah Beatty" userId="S::cefepahannah@cefofphiladelphiacounty.onmicrosoft.com::0d7ccdab-feff-4ab1-bc18-308e87b700b6" providerId="AD" clId="Web-{58BDBAB2-A595-3927-D8E0-000A954281CD}" dt="2023-01-12T18:26:12.877" v="15" actId="14100"/>
          <ac:picMkLst>
            <pc:docMk/>
            <pc:sldMk cId="3680089119" sldId="412"/>
            <ac:picMk id="2" creationId="{9CD0DD31-62FF-8D67-F3FA-4A413F806E5F}"/>
          </ac:picMkLst>
        </pc:picChg>
      </pc:sldChg>
      <pc:sldChg chg="addSp modSp new">
        <pc:chgData name="Hannah Beatty" userId="S::cefepahannah@cefofphiladelphiacounty.onmicrosoft.com::0d7ccdab-feff-4ab1-bc18-308e87b700b6" providerId="AD" clId="Web-{58BDBAB2-A595-3927-D8E0-000A954281CD}" dt="2023-01-12T18:26:35.706" v="19" actId="14100"/>
        <pc:sldMkLst>
          <pc:docMk/>
          <pc:sldMk cId="3356262842" sldId="413"/>
        </pc:sldMkLst>
        <pc:picChg chg="add mod">
          <ac:chgData name="Hannah Beatty" userId="S::cefepahannah@cefofphiladelphiacounty.onmicrosoft.com::0d7ccdab-feff-4ab1-bc18-308e87b700b6" providerId="AD" clId="Web-{58BDBAB2-A595-3927-D8E0-000A954281CD}" dt="2023-01-12T18:26:35.706" v="19" actId="14100"/>
          <ac:picMkLst>
            <pc:docMk/>
            <pc:sldMk cId="3356262842" sldId="413"/>
            <ac:picMk id="2" creationId="{C3D37C40-65CB-12D8-FC8C-A63C5AA348E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A38B0-5EA2-4D6F-A9E4-E14643CE7D65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4675D-077B-4A6C-99EA-D5C12FC4F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56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Rule 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F073C1-C254-4CF9-9686-75024D77A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44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5E72-CC1A-BF4A-919C-691850513B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57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1-3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5E72-CC1A-BF4A-919C-691850513B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1-3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5E72-CC1A-BF4A-919C-691850513B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14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1-4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5E72-CC1A-BF4A-919C-691850513B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58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1-5.1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5E72-CC1A-BF4A-919C-691850513B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59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1-5.2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531D7-6CC0-FB45-97F7-C31441B1A43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91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1-5.1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5E72-CC1A-BF4A-919C-691850513B7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12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Prayer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45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Song: “All that is Good”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85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8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Song: “My God is Powerful”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79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Bible Lesson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48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5E72-CC1A-BF4A-919C-691850513B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28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67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5E72-CC1A-BF4A-919C-691850513B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42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0D7FE-FDB6-C063-4D20-9E80CCC6A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98AE4F-391A-B15E-ADED-FB792C95A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B21C1-DD10-38AD-6E38-2E27FCDD2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34670-25CD-01C6-CA60-9423B7127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35FA9-1FFE-3071-7D17-09CCF4951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B05149-EB6E-448D-A192-32BC582117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1711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D1F7D-1C38-8748-FB6C-D7E6AF14D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44B0FE-1A65-4FEC-1641-D4B392F57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C7816-3B3F-18DE-4649-CA4D1C677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7CEDE-4145-1A2E-2089-B70AA455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55F3E-E808-11C6-175D-844A7FC28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FCAE19-FE02-4701-8AA0-2F711CF916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463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6C9E24-44D4-A410-5F17-775DFBA197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C61AA-01E8-0B5F-33E3-2356745CFD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66A07-AF5F-5061-FD6B-00495947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C4D09-17A8-AB58-3A2F-8A58A49C8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9063C-7F70-37E8-E0FB-7E3123945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0E3617-00E7-4641-9491-2F2369B510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0442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0ECFF-D1C1-4111-BA39-EA106F9297C4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6052-A204-4F33-B9A9-A55CB65C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64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0ECFF-D1C1-4111-BA39-EA106F9297C4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6052-A204-4F33-B9A9-A55CB65C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97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9"/>
            <a:ext cx="11216640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9"/>
            <a:ext cx="11216640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/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0ECFF-D1C1-4111-BA39-EA106F9297C4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6052-A204-4F33-B9A9-A55CB65C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86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0ECFF-D1C1-4111-BA39-EA106F9297C4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6052-A204-4F33-B9A9-A55CB65C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77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1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1" y="2390987"/>
            <a:ext cx="5528734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1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0ECFF-D1C1-4111-BA39-EA106F9297C4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6052-A204-4F33-B9A9-A55CB65C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14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0ECFF-D1C1-4111-BA39-EA106F9297C4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6052-A204-4F33-B9A9-A55CB65C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172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0ECFF-D1C1-4111-BA39-EA106F9297C4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6052-A204-4F33-B9A9-A55CB65C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02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0ECFF-D1C1-4111-BA39-EA106F9297C4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6052-A204-4F33-B9A9-A55CB65C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16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3201F-2919-2173-BCF7-ACD86E650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29196-E9FC-1406-6206-FD7439889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7F5E3-940D-CF8F-4F56-0C8A4D954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F84D1-95B6-DD53-730D-F895A5CC5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11D9E-7A49-D2A8-C18B-31DA22623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8F64F-6794-49A9-B26D-69901C164A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0731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0ECFF-D1C1-4111-BA39-EA106F9297C4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6052-A204-4F33-B9A9-A55CB65C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34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0ECFF-D1C1-4111-BA39-EA106F9297C4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6052-A204-4F33-B9A9-A55CB65C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16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0ECFF-D1C1-4111-BA39-EA106F9297C4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6052-A204-4F33-B9A9-A55CB65C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430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675DE-BEA3-46B1-A841-923E13EEC690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878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675DE-BEA3-46B1-A841-923E13EEC690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93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9"/>
            <a:ext cx="11216640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9"/>
            <a:ext cx="11216640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/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675DE-BEA3-46B1-A841-923E13EEC690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470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675DE-BEA3-46B1-A841-923E13EEC690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14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1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1" y="2390987"/>
            <a:ext cx="5528734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1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675DE-BEA3-46B1-A841-923E13EEC690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432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675DE-BEA3-46B1-A841-923E13EEC690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35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675DE-BEA3-46B1-A841-923E13EEC690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14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22A14-A74F-1D33-E3F1-243FC265D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BB7B6-C678-8B4B-3276-0F45360FA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132E4-D0B4-FB02-0101-F5C41611F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35FF4-E09B-D890-4761-F304E6A2D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87201-1ABB-DE6E-8B4C-A27D61ECC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FFE356-A477-47EE-BEF8-3407F033F1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5034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675DE-BEA3-46B1-A841-923E13EEC690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548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675DE-BEA3-46B1-A841-923E13EEC690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993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675DE-BEA3-46B1-A841-923E13EEC690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320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675DE-BEA3-46B1-A841-923E13EEC690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98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FB590-C30E-A608-B858-6B2310548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47770-4CA3-131C-0BB5-0D3F3C04BB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F6356F-02CD-C62E-9047-6AC2C8FE4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F62BB-4521-0345-11A2-BF3BCFDC7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26BD8C-0F70-6F71-DB79-2EF73C55E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389CA-9E22-ECAB-E474-EDF3ADBEB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9C6F4-346D-4AF4-96BB-42948E4898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8179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06AE2-6F75-96B2-3CDD-585971499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61C2D-38F9-0968-D1BE-30FA067CB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56C5B6-CF4D-3EB0-8230-BC82F9638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2E21A9-E6E0-ADF8-29E6-71318CEF33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24795E-0807-9C40-7612-1B050CA119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580019-818C-DD4A-9B11-77E5E2A8D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FF81E7-A702-CB57-CCE5-1D84F73A2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72B1F9-41BB-EA29-052B-98C670FE2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3ACCCE-BEE0-4EAC-AC6F-23942B8CFE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360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8335F-86B8-29B4-C9D4-8486AF163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90A42F-5692-1C1E-ECDC-A38EB9362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D66B04-EED6-1AE9-938E-E003DC603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03AA02-CC57-FE09-FCAF-567943490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0D12BC-D944-4DDC-8BDD-33F4FDF419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5852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5661C2-37D0-4485-35D8-3EAE2C8C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4845D6-D12E-1857-3AE4-025C41EB4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64BCF-F939-471B-889D-24235A5F0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3F6DB-5478-472C-A3F3-CB06958A44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69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F353C-562B-528C-F129-7829C37C3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0A27B-613D-42AA-972E-75AAC297C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2D41F-EBD9-C324-EBE5-8F1187279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70EAD3-B9C6-506B-09ED-2CDBB1115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19355-51C7-69C4-63F0-A78238364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E2C115-15E7-187C-C177-BC6420B25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FB7F4E-EB6E-4EAF-B9EC-CA0995AF37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73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A2E77-B289-072E-4E84-BDEFB9D30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04DB52-D3AA-F085-A9B9-1AF382F76F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5880A6-D166-38C2-196B-3BD5CD5BC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CDC17-13B7-C95A-2F86-DDD47C7A1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D7DF87-154C-C71F-161B-FF981F7B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55F0C5-7DE8-0C2F-26A9-E02D95D6C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62019C-9EE0-42EF-B3FA-19A1937909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9431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0FE8A5F-3456-FB1A-3377-5623E4AB8F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9D113D7-28D1-B068-64D9-5A433A52F0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535E88B-A524-635B-BA54-48422C11D0F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380CD90-30AE-0983-5410-C24B54234FA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096249A-9B6C-F87C-AAC0-9AD54105930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D9737962-14C6-4774-A5A6-DD6D9D05B2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0ECFF-D1C1-4111-BA39-EA106F9297C4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C6052-A204-4F33-B9A9-A55CB65C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1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675DE-BEA3-46B1-A841-923E13EEC690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0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kKSJYXe86lY?feature=oembed" TargetMode="Externa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BE7FC875-7731-8B13-5B2F-900CC3C05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7C896C-6F07-A868-2D4B-4824C0E3CFF9}"/>
              </a:ext>
            </a:extLst>
          </p:cNvPr>
          <p:cNvSpPr/>
          <p:nvPr/>
        </p:nvSpPr>
        <p:spPr bwMode="auto">
          <a:xfrm>
            <a:off x="0" y="6529526"/>
            <a:ext cx="13004800" cy="2233474"/>
          </a:xfrm>
          <a:prstGeom prst="rect">
            <a:avLst/>
          </a:prstGeom>
          <a:solidFill>
            <a:srgbClr val="BBE0E3">
              <a:alpha val="6902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A8C72F5-990A-66FB-DA69-D7CCAF2B1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83" b="57813"/>
          <a:stretch/>
        </p:blipFill>
        <p:spPr bwMode="auto">
          <a:xfrm>
            <a:off x="101600" y="6529526"/>
            <a:ext cx="1371600" cy="215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D99F4A-255F-8DB9-7FE7-AAA81452109D}"/>
              </a:ext>
            </a:extLst>
          </p:cNvPr>
          <p:cNvSpPr/>
          <p:nvPr/>
        </p:nvSpPr>
        <p:spPr>
          <a:xfrm>
            <a:off x="4076272" y="6769100"/>
            <a:ext cx="882837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MOSES #8 </a:t>
            </a:r>
          </a:p>
          <a:p>
            <a:pPr algn="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“God’s Purpose for the Law”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open on a table&#10;&#10;Description automatically generated with medium confidence">
            <a:extLst>
              <a:ext uri="{FF2B5EF4-FFF2-40B4-BE49-F238E27FC236}">
                <a16:creationId xmlns:a16="http://schemas.microsoft.com/office/drawing/2014/main" id="{CDEDB329-FFD6-AED9-4164-30412B929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39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994FE850-5A27-89F1-5B9A-D20E7424D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993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F1643F72-23D7-2D53-EAA5-89FF1B1D0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1F8005-3866-B260-D0CF-B3D4ABFC5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29308"/>
            <a:ext cx="12965723" cy="972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1D6E487-E362-43A3-1DE3-5843396DD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662" y="4620"/>
            <a:ext cx="13053424" cy="974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46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1F8005-3866-B260-D0CF-B3D4ABFC5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29308"/>
            <a:ext cx="12965723" cy="972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955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A2E775BD-1142-FA7C-7FBA-CC591C6F0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C92BB0BF-1217-AF89-2AF2-9EE1E7207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C8B015B-6DCA-3466-0A6C-92B1DB39F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108"/>
            <a:ext cx="13004800" cy="2472291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0AA73C8-B834-E36D-FF23-4563E7B6E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2907"/>
            <a:ext cx="13004800" cy="2675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971792D-72E3-FCE0-64B9-EC36F8984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176" y="-2441"/>
            <a:ext cx="13129328" cy="976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45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30C575-DCC8-54B5-DB7F-10E52CA39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" y="0"/>
            <a:ext cx="1300276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59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7C57C75-DE3E-3134-479E-048ECCF49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498" y="-7869"/>
            <a:ext cx="13068898" cy="982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52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C92BB0BF-1217-AF89-2AF2-9EE1E7207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611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133D16-C18A-7599-F0ED-EB47A0839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" y="-1"/>
            <a:ext cx="13002846" cy="975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67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133D16-C18A-7599-F0ED-EB47A0839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" y="-1"/>
            <a:ext cx="13002846" cy="97521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3D3EAA-CDD1-ED06-B30A-8565F0BE953A}"/>
              </a:ext>
            </a:extLst>
          </p:cNvPr>
          <p:cNvSpPr txBox="1"/>
          <p:nvPr/>
        </p:nvSpPr>
        <p:spPr>
          <a:xfrm>
            <a:off x="3477126" y="0"/>
            <a:ext cx="927634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5400"/>
              <a:t>1 Corinthians 15:3-4 – “…Christ died for our sins…</a:t>
            </a:r>
          </a:p>
          <a:p>
            <a:pPr algn="r"/>
            <a:r>
              <a:rPr lang="en-US" sz="5400"/>
              <a:t>He was buried, and…</a:t>
            </a:r>
          </a:p>
          <a:p>
            <a:pPr algn="r"/>
            <a:r>
              <a:rPr lang="en-US" sz="5400"/>
              <a:t>  He rose again </a:t>
            </a:r>
          </a:p>
          <a:p>
            <a:pPr algn="r"/>
            <a:r>
              <a:rPr lang="en-US" sz="5400"/>
              <a:t>the third day….”</a:t>
            </a:r>
          </a:p>
        </p:txBody>
      </p:sp>
    </p:spTree>
    <p:extLst>
      <p:ext uri="{BB962C8B-B14F-4D97-AF65-F5344CB8AC3E}">
        <p14:creationId xmlns:p14="http://schemas.microsoft.com/office/powerpoint/2010/main" val="3587432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C39C192-279E-6A89-F9CB-B350E24BE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7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971792D-72E3-FCE0-64B9-EC36F8984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176" y="-2441"/>
            <a:ext cx="13129328" cy="976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94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7C57C75-DE3E-3134-479E-048ECCF49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84" y="-7869"/>
            <a:ext cx="13068898" cy="982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931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726A4-3553-7B1A-7891-9C8204DA52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FBD5A-98CE-2AAC-0119-01930C785B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1563458-8B03-36AD-BE34-71A7B94E7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04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E0AE5E0-6319-C876-0247-0E0990381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5398"/>
            <a:ext cx="2463262" cy="1847447"/>
          </a:xfrm>
          <a:prstGeom prst="rect">
            <a:avLst/>
          </a:prstGeom>
        </p:spPr>
      </p:pic>
      <p:pic>
        <p:nvPicPr>
          <p:cNvPr id="6" name="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F93580E-847B-FFF9-578A-0DF911B5A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557" y="168299"/>
            <a:ext cx="2463262" cy="1847447"/>
          </a:xfrm>
          <a:prstGeom prst="rect">
            <a:avLst/>
          </a:prstGeom>
        </p:spPr>
      </p:pic>
      <p:pic>
        <p:nvPicPr>
          <p:cNvPr id="9" name="3" descr="A picture containing text&#10;&#10;Description automatically generated">
            <a:extLst>
              <a:ext uri="{FF2B5EF4-FFF2-40B4-BE49-F238E27FC236}">
                <a16:creationId xmlns:a16="http://schemas.microsoft.com/office/drawing/2014/main" id="{6E59F385-AB2C-9BAD-5001-CF12DE72D0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721" y="137702"/>
            <a:ext cx="2463262" cy="1847447"/>
          </a:xfrm>
          <a:prstGeom prst="rect">
            <a:avLst/>
          </a:prstGeom>
        </p:spPr>
      </p:pic>
      <p:pic>
        <p:nvPicPr>
          <p:cNvPr id="11" name="4" descr="Diagram, text&#10;&#10;Description automatically generated">
            <a:extLst>
              <a:ext uri="{FF2B5EF4-FFF2-40B4-BE49-F238E27FC236}">
                <a16:creationId xmlns:a16="http://schemas.microsoft.com/office/drawing/2014/main" id="{B3919F8B-94B8-7048-070D-ABFC6689B4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286" y="137702"/>
            <a:ext cx="2463262" cy="1847447"/>
          </a:xfrm>
          <a:prstGeom prst="rect">
            <a:avLst/>
          </a:prstGeom>
        </p:spPr>
      </p:pic>
      <p:pic>
        <p:nvPicPr>
          <p:cNvPr id="14" name="5" descr="Shape&#10;&#10;Description automatically generated">
            <a:extLst>
              <a:ext uri="{FF2B5EF4-FFF2-40B4-BE49-F238E27FC236}">
                <a16:creationId xmlns:a16="http://schemas.microsoft.com/office/drawing/2014/main" id="{8DE47EE1-471E-3486-E09D-3FE0FD1716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87" y="95622"/>
            <a:ext cx="2463265" cy="1847448"/>
          </a:xfrm>
          <a:prstGeom prst="rect">
            <a:avLst/>
          </a:prstGeom>
        </p:spPr>
      </p:pic>
      <p:pic>
        <p:nvPicPr>
          <p:cNvPr id="16" name="6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6379B76A-1F07-43F6-96A1-10C5C7C4E8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66538"/>
            <a:ext cx="2463262" cy="1847447"/>
          </a:xfrm>
          <a:prstGeom prst="rect">
            <a:avLst/>
          </a:prstGeom>
        </p:spPr>
      </p:pic>
      <p:pic>
        <p:nvPicPr>
          <p:cNvPr id="19" name="7" descr="A picture containing shape&#10;&#10;Description automatically generated">
            <a:extLst>
              <a:ext uri="{FF2B5EF4-FFF2-40B4-BE49-F238E27FC236}">
                <a16:creationId xmlns:a16="http://schemas.microsoft.com/office/drawing/2014/main" id="{C9936304-303A-4CCF-9896-92DD05726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060" y="2490035"/>
            <a:ext cx="2463265" cy="1847448"/>
          </a:xfrm>
          <a:prstGeom prst="rect">
            <a:avLst/>
          </a:prstGeom>
        </p:spPr>
      </p:pic>
      <p:pic>
        <p:nvPicPr>
          <p:cNvPr id="22" name="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6B7EB89-9CF9-4E70-EF70-A49A1882D2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121" y="2444134"/>
            <a:ext cx="2463263" cy="1847448"/>
          </a:xfrm>
          <a:prstGeom prst="rect">
            <a:avLst/>
          </a:prstGeom>
        </p:spPr>
      </p:pic>
      <p:pic>
        <p:nvPicPr>
          <p:cNvPr id="25" name="9" descr="A group of children&#10;&#10;Description automatically generated with low confidence">
            <a:extLst>
              <a:ext uri="{FF2B5EF4-FFF2-40B4-BE49-F238E27FC236}">
                <a16:creationId xmlns:a16="http://schemas.microsoft.com/office/drawing/2014/main" id="{F1B42311-94D8-27E7-0FF8-EACACB654F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87" y="2459435"/>
            <a:ext cx="2463262" cy="1847447"/>
          </a:xfrm>
          <a:prstGeom prst="rect">
            <a:avLst/>
          </a:prstGeom>
        </p:spPr>
      </p:pic>
      <p:pic>
        <p:nvPicPr>
          <p:cNvPr id="27" name="10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89ACC56-FF6C-B20C-515F-6E410DCD23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535" y="2367632"/>
            <a:ext cx="2463263" cy="1847448"/>
          </a:xfrm>
          <a:prstGeom prst="rect">
            <a:avLst/>
          </a:prstGeom>
        </p:spPr>
      </p:pic>
      <p:pic>
        <p:nvPicPr>
          <p:cNvPr id="32" name="A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C417740-2960-D93E-A492-4DAF15BD597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3" t="31529" r="7875"/>
          <a:stretch/>
        </p:blipFill>
        <p:spPr>
          <a:xfrm>
            <a:off x="7797932" y="5297889"/>
            <a:ext cx="2560014" cy="1582157"/>
          </a:xfrm>
          <a:prstGeom prst="rect">
            <a:avLst/>
          </a:prstGeom>
        </p:spPr>
      </p:pic>
      <p:pic>
        <p:nvPicPr>
          <p:cNvPr id="34" name="A2" descr="A picture containing diagram&#10;&#10;Description automatically generated">
            <a:extLst>
              <a:ext uri="{FF2B5EF4-FFF2-40B4-BE49-F238E27FC236}">
                <a16:creationId xmlns:a16="http://schemas.microsoft.com/office/drawing/2014/main" id="{F92C1730-D8C9-8ADB-D987-13C06C51FB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6" t="29961"/>
          <a:stretch/>
        </p:blipFill>
        <p:spPr>
          <a:xfrm>
            <a:off x="7823171" y="7416274"/>
            <a:ext cx="2766478" cy="1808299"/>
          </a:xfrm>
          <a:prstGeom prst="rect">
            <a:avLst/>
          </a:prstGeom>
        </p:spPr>
      </p:pic>
      <p:pic>
        <p:nvPicPr>
          <p:cNvPr id="45" name="A3" descr="A picture containing text&#10;&#10;Description automatically generated">
            <a:extLst>
              <a:ext uri="{FF2B5EF4-FFF2-40B4-BE49-F238E27FC236}">
                <a16:creationId xmlns:a16="http://schemas.microsoft.com/office/drawing/2014/main" id="{39B5CD26-3936-12FE-8E3A-94787B13E9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5" t="33966" r="13331"/>
          <a:stretch/>
        </p:blipFill>
        <p:spPr>
          <a:xfrm>
            <a:off x="5496714" y="5101502"/>
            <a:ext cx="2362419" cy="1732981"/>
          </a:xfrm>
          <a:prstGeom prst="rect">
            <a:avLst/>
          </a:prstGeom>
        </p:spPr>
      </p:pic>
      <p:pic>
        <p:nvPicPr>
          <p:cNvPr id="4" name="A4" descr="Diagram, text&#10;&#10;Description automatically generated">
            <a:extLst>
              <a:ext uri="{FF2B5EF4-FFF2-40B4-BE49-F238E27FC236}">
                <a16:creationId xmlns:a16="http://schemas.microsoft.com/office/drawing/2014/main" id="{E4013284-DC30-69BA-9547-61128E12FF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6" t="32941" r="11705"/>
          <a:stretch/>
        </p:blipFill>
        <p:spPr>
          <a:xfrm>
            <a:off x="2632642" y="5125415"/>
            <a:ext cx="2766477" cy="1737906"/>
          </a:xfrm>
          <a:prstGeom prst="rect">
            <a:avLst/>
          </a:prstGeom>
        </p:spPr>
      </p:pic>
      <p:pic>
        <p:nvPicPr>
          <p:cNvPr id="7" name="A5" descr="Shape&#10;&#10;Description automatically generated">
            <a:extLst>
              <a:ext uri="{FF2B5EF4-FFF2-40B4-BE49-F238E27FC236}">
                <a16:creationId xmlns:a16="http://schemas.microsoft.com/office/drawing/2014/main" id="{42BFD04C-0879-E5BA-5413-41337BF5D3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3" t="34630"/>
          <a:stretch/>
        </p:blipFill>
        <p:spPr>
          <a:xfrm>
            <a:off x="5359024" y="7684336"/>
            <a:ext cx="2463265" cy="1449638"/>
          </a:xfrm>
          <a:prstGeom prst="rect">
            <a:avLst/>
          </a:prstGeom>
        </p:spPr>
      </p:pic>
      <p:pic>
        <p:nvPicPr>
          <p:cNvPr id="10" name="A6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CA1A962B-D0DE-8A07-22DE-3F6CAB9337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9" t="34824" r="26911" b="1971"/>
          <a:stretch/>
        </p:blipFill>
        <p:spPr>
          <a:xfrm>
            <a:off x="10785795" y="7431055"/>
            <a:ext cx="2114125" cy="2047364"/>
          </a:xfrm>
          <a:prstGeom prst="rect">
            <a:avLst/>
          </a:prstGeom>
        </p:spPr>
      </p:pic>
      <p:pic>
        <p:nvPicPr>
          <p:cNvPr id="13" name="A7" descr="A picture containing shape&#10;&#10;Description automatically generated">
            <a:extLst>
              <a:ext uri="{FF2B5EF4-FFF2-40B4-BE49-F238E27FC236}">
                <a16:creationId xmlns:a16="http://schemas.microsoft.com/office/drawing/2014/main" id="{977FB4C4-5544-3869-EA76-C66C47852CE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9" t="37177" r="13882"/>
          <a:stretch/>
        </p:blipFill>
        <p:spPr>
          <a:xfrm>
            <a:off x="1" y="7370581"/>
            <a:ext cx="2755463" cy="1808299"/>
          </a:xfrm>
          <a:prstGeom prst="rect">
            <a:avLst/>
          </a:prstGeom>
        </p:spPr>
      </p:pic>
      <p:pic>
        <p:nvPicPr>
          <p:cNvPr id="17" name="A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815F031-FAE1-CE30-024C-AD69C2C4E3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4" t="38117" r="18941"/>
          <a:stretch/>
        </p:blipFill>
        <p:spPr>
          <a:xfrm>
            <a:off x="2632642" y="7385969"/>
            <a:ext cx="2463265" cy="1792912"/>
          </a:xfrm>
          <a:prstGeom prst="rect">
            <a:avLst/>
          </a:prstGeom>
        </p:spPr>
      </p:pic>
      <p:pic>
        <p:nvPicPr>
          <p:cNvPr id="20" name="A9" descr="A group of children&#10;&#10;Description automatically generated with low confidence">
            <a:extLst>
              <a:ext uri="{FF2B5EF4-FFF2-40B4-BE49-F238E27FC236}">
                <a16:creationId xmlns:a16="http://schemas.microsoft.com/office/drawing/2014/main" id="{3C384527-03C4-2FA9-DABE-B60D4F13AF3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6" t="36392" r="13765"/>
          <a:stretch/>
        </p:blipFill>
        <p:spPr>
          <a:xfrm>
            <a:off x="10436654" y="5226022"/>
            <a:ext cx="2463265" cy="1608461"/>
          </a:xfrm>
          <a:prstGeom prst="rect">
            <a:avLst/>
          </a:prstGeom>
        </p:spPr>
      </p:pic>
      <p:pic>
        <p:nvPicPr>
          <p:cNvPr id="23" name="A10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990B17B9-9536-C7AD-E4B4-126DF74133B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5" t="36707" r="15929" b="-1"/>
          <a:stretch/>
        </p:blipFill>
        <p:spPr>
          <a:xfrm>
            <a:off x="374349" y="5226021"/>
            <a:ext cx="1866125" cy="1608462"/>
          </a:xfrm>
          <a:prstGeom prst="rect">
            <a:avLst/>
          </a:prstGeom>
        </p:spPr>
      </p:pic>
      <p:sp>
        <p:nvSpPr>
          <p:cNvPr id="55" name="Top 1">
            <a:extLst>
              <a:ext uri="{FF2B5EF4-FFF2-40B4-BE49-F238E27FC236}">
                <a16:creationId xmlns:a16="http://schemas.microsoft.com/office/drawing/2014/main" id="{8A5ED6D8-4D3E-D4D1-266D-8B6EA485CAF5}"/>
              </a:ext>
            </a:extLst>
          </p:cNvPr>
          <p:cNvSpPr/>
          <p:nvPr/>
        </p:nvSpPr>
        <p:spPr>
          <a:xfrm>
            <a:off x="59697" y="112218"/>
            <a:ext cx="2463262" cy="2034655"/>
          </a:xfrm>
          <a:prstGeom prst="rect">
            <a:avLst/>
          </a:prstGeom>
          <a:solidFill>
            <a:srgbClr val="B4E6F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387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6" name="Top 2">
            <a:extLst>
              <a:ext uri="{FF2B5EF4-FFF2-40B4-BE49-F238E27FC236}">
                <a16:creationId xmlns:a16="http://schemas.microsoft.com/office/drawing/2014/main" id="{BE7C4E65-6A81-97D6-EC9A-85E28B81F595}"/>
              </a:ext>
            </a:extLst>
          </p:cNvPr>
          <p:cNvSpPr/>
          <p:nvPr/>
        </p:nvSpPr>
        <p:spPr>
          <a:xfrm>
            <a:off x="2677465" y="112218"/>
            <a:ext cx="2463262" cy="2039279"/>
          </a:xfrm>
          <a:prstGeom prst="rect">
            <a:avLst/>
          </a:prstGeom>
          <a:solidFill>
            <a:srgbClr val="B4E6F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387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7" name="Top 3">
            <a:extLst>
              <a:ext uri="{FF2B5EF4-FFF2-40B4-BE49-F238E27FC236}">
                <a16:creationId xmlns:a16="http://schemas.microsoft.com/office/drawing/2014/main" id="{915A399B-AB58-7FA3-9059-F74B6F8378A9}"/>
              </a:ext>
            </a:extLst>
          </p:cNvPr>
          <p:cNvSpPr/>
          <p:nvPr/>
        </p:nvSpPr>
        <p:spPr>
          <a:xfrm>
            <a:off x="5275400" y="124652"/>
            <a:ext cx="2463262" cy="2014410"/>
          </a:xfrm>
          <a:prstGeom prst="rect">
            <a:avLst/>
          </a:prstGeom>
          <a:solidFill>
            <a:srgbClr val="B4E6F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387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8" name="Top 4">
            <a:extLst>
              <a:ext uri="{FF2B5EF4-FFF2-40B4-BE49-F238E27FC236}">
                <a16:creationId xmlns:a16="http://schemas.microsoft.com/office/drawing/2014/main" id="{61AB4E0D-B059-A711-CDE0-50FC8CF83E39}"/>
              </a:ext>
            </a:extLst>
          </p:cNvPr>
          <p:cNvSpPr/>
          <p:nvPr/>
        </p:nvSpPr>
        <p:spPr>
          <a:xfrm>
            <a:off x="7891650" y="124652"/>
            <a:ext cx="2463262" cy="2014410"/>
          </a:xfrm>
          <a:prstGeom prst="rect">
            <a:avLst/>
          </a:prstGeom>
          <a:solidFill>
            <a:srgbClr val="B4E6F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387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9" name="Top 5">
            <a:extLst>
              <a:ext uri="{FF2B5EF4-FFF2-40B4-BE49-F238E27FC236}">
                <a16:creationId xmlns:a16="http://schemas.microsoft.com/office/drawing/2014/main" id="{AE194F8E-7295-E473-A58C-20712A7DDFBA}"/>
              </a:ext>
            </a:extLst>
          </p:cNvPr>
          <p:cNvSpPr/>
          <p:nvPr/>
        </p:nvSpPr>
        <p:spPr>
          <a:xfrm>
            <a:off x="10457379" y="102206"/>
            <a:ext cx="2463262" cy="2038578"/>
          </a:xfrm>
          <a:prstGeom prst="rect">
            <a:avLst/>
          </a:prstGeom>
          <a:solidFill>
            <a:srgbClr val="B4E6F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387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0" name="Top 6">
            <a:extLst>
              <a:ext uri="{FF2B5EF4-FFF2-40B4-BE49-F238E27FC236}">
                <a16:creationId xmlns:a16="http://schemas.microsoft.com/office/drawing/2014/main" id="{36039150-7E45-2582-26FC-8B44E9523AA1}"/>
              </a:ext>
            </a:extLst>
          </p:cNvPr>
          <p:cNvSpPr/>
          <p:nvPr/>
        </p:nvSpPr>
        <p:spPr>
          <a:xfrm>
            <a:off x="49850" y="2501741"/>
            <a:ext cx="2463262" cy="2034655"/>
          </a:xfrm>
          <a:prstGeom prst="rect">
            <a:avLst/>
          </a:prstGeom>
          <a:solidFill>
            <a:srgbClr val="B4E6F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387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61" name="Top 7">
            <a:extLst>
              <a:ext uri="{FF2B5EF4-FFF2-40B4-BE49-F238E27FC236}">
                <a16:creationId xmlns:a16="http://schemas.microsoft.com/office/drawing/2014/main" id="{992B8686-24DB-C984-08C4-EE1C610B3F3A}"/>
              </a:ext>
            </a:extLst>
          </p:cNvPr>
          <p:cNvSpPr/>
          <p:nvPr/>
        </p:nvSpPr>
        <p:spPr>
          <a:xfrm>
            <a:off x="2645361" y="2501620"/>
            <a:ext cx="2463262" cy="2077123"/>
          </a:xfrm>
          <a:prstGeom prst="rect">
            <a:avLst/>
          </a:prstGeom>
          <a:solidFill>
            <a:srgbClr val="B4E6F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387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62" name="Top 8">
            <a:extLst>
              <a:ext uri="{FF2B5EF4-FFF2-40B4-BE49-F238E27FC236}">
                <a16:creationId xmlns:a16="http://schemas.microsoft.com/office/drawing/2014/main" id="{E7D3B883-8242-3B9E-6E28-DB62DB2150F3}"/>
              </a:ext>
            </a:extLst>
          </p:cNvPr>
          <p:cNvSpPr/>
          <p:nvPr/>
        </p:nvSpPr>
        <p:spPr>
          <a:xfrm>
            <a:off x="5245624" y="2469637"/>
            <a:ext cx="2463262" cy="2077123"/>
          </a:xfrm>
          <a:prstGeom prst="rect">
            <a:avLst/>
          </a:prstGeom>
          <a:solidFill>
            <a:srgbClr val="B4E6F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387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63" name="Top 9">
            <a:extLst>
              <a:ext uri="{FF2B5EF4-FFF2-40B4-BE49-F238E27FC236}">
                <a16:creationId xmlns:a16="http://schemas.microsoft.com/office/drawing/2014/main" id="{A129A501-A6E1-3830-9F47-110A716F34C7}"/>
              </a:ext>
            </a:extLst>
          </p:cNvPr>
          <p:cNvSpPr/>
          <p:nvPr/>
        </p:nvSpPr>
        <p:spPr>
          <a:xfrm>
            <a:off x="7833475" y="2483710"/>
            <a:ext cx="2463262" cy="2112942"/>
          </a:xfrm>
          <a:prstGeom prst="rect">
            <a:avLst/>
          </a:prstGeom>
          <a:solidFill>
            <a:srgbClr val="B4E6F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387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64" name="Top 10">
            <a:extLst>
              <a:ext uri="{FF2B5EF4-FFF2-40B4-BE49-F238E27FC236}">
                <a16:creationId xmlns:a16="http://schemas.microsoft.com/office/drawing/2014/main" id="{CCC1E7F9-6766-2E5C-E85A-DAF74153AE52}"/>
              </a:ext>
            </a:extLst>
          </p:cNvPr>
          <p:cNvSpPr/>
          <p:nvPr/>
        </p:nvSpPr>
        <p:spPr>
          <a:xfrm>
            <a:off x="10425427" y="2471866"/>
            <a:ext cx="2463262" cy="2110289"/>
          </a:xfrm>
          <a:prstGeom prst="rect">
            <a:avLst/>
          </a:prstGeom>
          <a:solidFill>
            <a:srgbClr val="B4E6F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387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65" name="A">
            <a:extLst>
              <a:ext uri="{FF2B5EF4-FFF2-40B4-BE49-F238E27FC236}">
                <a16:creationId xmlns:a16="http://schemas.microsoft.com/office/drawing/2014/main" id="{66FE4798-1316-A55B-EA22-FB7FFFB61482}"/>
              </a:ext>
            </a:extLst>
          </p:cNvPr>
          <p:cNvSpPr/>
          <p:nvPr/>
        </p:nvSpPr>
        <p:spPr>
          <a:xfrm>
            <a:off x="53057" y="5014768"/>
            <a:ext cx="2463262" cy="2034655"/>
          </a:xfrm>
          <a:prstGeom prst="rect">
            <a:avLst/>
          </a:prstGeom>
          <a:solidFill>
            <a:srgbClr val="FEF8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387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6" name="B">
            <a:extLst>
              <a:ext uri="{FF2B5EF4-FFF2-40B4-BE49-F238E27FC236}">
                <a16:creationId xmlns:a16="http://schemas.microsoft.com/office/drawing/2014/main" id="{432A160C-5E87-759C-C773-A80E02D5DA67}"/>
              </a:ext>
            </a:extLst>
          </p:cNvPr>
          <p:cNvSpPr/>
          <p:nvPr/>
        </p:nvSpPr>
        <p:spPr>
          <a:xfrm>
            <a:off x="2643322" y="5002333"/>
            <a:ext cx="2463262" cy="2077123"/>
          </a:xfrm>
          <a:prstGeom prst="rect">
            <a:avLst/>
          </a:prstGeom>
          <a:solidFill>
            <a:srgbClr val="FEF8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387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7" name="C">
            <a:extLst>
              <a:ext uri="{FF2B5EF4-FFF2-40B4-BE49-F238E27FC236}">
                <a16:creationId xmlns:a16="http://schemas.microsoft.com/office/drawing/2014/main" id="{D2912A95-814D-5068-70C4-9170BFC10620}"/>
              </a:ext>
            </a:extLst>
          </p:cNvPr>
          <p:cNvSpPr/>
          <p:nvPr/>
        </p:nvSpPr>
        <p:spPr>
          <a:xfrm>
            <a:off x="5222132" y="5014768"/>
            <a:ext cx="2463262" cy="2077123"/>
          </a:xfrm>
          <a:prstGeom prst="rect">
            <a:avLst/>
          </a:prstGeom>
          <a:solidFill>
            <a:srgbClr val="FEF8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387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8" name="D">
            <a:extLst>
              <a:ext uri="{FF2B5EF4-FFF2-40B4-BE49-F238E27FC236}">
                <a16:creationId xmlns:a16="http://schemas.microsoft.com/office/drawing/2014/main" id="{880BBB83-C177-0EE1-CB2C-C10A4F91E9D0}"/>
              </a:ext>
            </a:extLst>
          </p:cNvPr>
          <p:cNvSpPr/>
          <p:nvPr/>
        </p:nvSpPr>
        <p:spPr>
          <a:xfrm>
            <a:off x="7804825" y="5027202"/>
            <a:ext cx="2463262" cy="2064688"/>
          </a:xfrm>
          <a:prstGeom prst="rect">
            <a:avLst/>
          </a:prstGeom>
          <a:solidFill>
            <a:srgbClr val="FEF8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387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9" name="E">
            <a:extLst>
              <a:ext uri="{FF2B5EF4-FFF2-40B4-BE49-F238E27FC236}">
                <a16:creationId xmlns:a16="http://schemas.microsoft.com/office/drawing/2014/main" id="{A25F2573-05D5-293E-1E40-2CD44B5EE2DF}"/>
              </a:ext>
            </a:extLst>
          </p:cNvPr>
          <p:cNvSpPr/>
          <p:nvPr/>
        </p:nvSpPr>
        <p:spPr>
          <a:xfrm>
            <a:off x="10402760" y="5001377"/>
            <a:ext cx="2463262" cy="2077123"/>
          </a:xfrm>
          <a:prstGeom prst="rect">
            <a:avLst/>
          </a:prstGeom>
          <a:solidFill>
            <a:srgbClr val="FEF8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387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70" name="F">
            <a:extLst>
              <a:ext uri="{FF2B5EF4-FFF2-40B4-BE49-F238E27FC236}">
                <a16:creationId xmlns:a16="http://schemas.microsoft.com/office/drawing/2014/main" id="{516AAD92-5EC6-703E-934F-0CF8FD71CF01}"/>
              </a:ext>
            </a:extLst>
          </p:cNvPr>
          <p:cNvSpPr/>
          <p:nvPr/>
        </p:nvSpPr>
        <p:spPr>
          <a:xfrm>
            <a:off x="60744" y="7376326"/>
            <a:ext cx="2463262" cy="2076167"/>
          </a:xfrm>
          <a:prstGeom prst="rect">
            <a:avLst/>
          </a:prstGeom>
          <a:solidFill>
            <a:srgbClr val="FEF8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387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71" name="G">
            <a:extLst>
              <a:ext uri="{FF2B5EF4-FFF2-40B4-BE49-F238E27FC236}">
                <a16:creationId xmlns:a16="http://schemas.microsoft.com/office/drawing/2014/main" id="{5CE8B118-06D1-B7E4-B3A3-B30E448AF105}"/>
              </a:ext>
            </a:extLst>
          </p:cNvPr>
          <p:cNvSpPr/>
          <p:nvPr/>
        </p:nvSpPr>
        <p:spPr>
          <a:xfrm>
            <a:off x="2637754" y="7385969"/>
            <a:ext cx="2463262" cy="2089557"/>
          </a:xfrm>
          <a:prstGeom prst="rect">
            <a:avLst/>
          </a:prstGeom>
          <a:solidFill>
            <a:srgbClr val="FEF8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387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2" name="H">
            <a:extLst>
              <a:ext uri="{FF2B5EF4-FFF2-40B4-BE49-F238E27FC236}">
                <a16:creationId xmlns:a16="http://schemas.microsoft.com/office/drawing/2014/main" id="{BC1D0AB4-8F46-C9FF-CA40-BA520D77B7B4}"/>
              </a:ext>
            </a:extLst>
          </p:cNvPr>
          <p:cNvSpPr/>
          <p:nvPr/>
        </p:nvSpPr>
        <p:spPr>
          <a:xfrm>
            <a:off x="5195309" y="7392186"/>
            <a:ext cx="2463262" cy="2077123"/>
          </a:xfrm>
          <a:prstGeom prst="rect">
            <a:avLst/>
          </a:prstGeom>
          <a:solidFill>
            <a:srgbClr val="FEF8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387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3" name="I">
            <a:extLst>
              <a:ext uri="{FF2B5EF4-FFF2-40B4-BE49-F238E27FC236}">
                <a16:creationId xmlns:a16="http://schemas.microsoft.com/office/drawing/2014/main" id="{2AC3FE9D-94AD-4AF8-4938-85DD6581057D}"/>
              </a:ext>
            </a:extLst>
          </p:cNvPr>
          <p:cNvSpPr/>
          <p:nvPr/>
        </p:nvSpPr>
        <p:spPr>
          <a:xfrm>
            <a:off x="7805459" y="7431055"/>
            <a:ext cx="2463262" cy="2077123"/>
          </a:xfrm>
          <a:prstGeom prst="rect">
            <a:avLst/>
          </a:prstGeom>
          <a:solidFill>
            <a:srgbClr val="FEF8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387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74" name="J">
            <a:extLst>
              <a:ext uri="{FF2B5EF4-FFF2-40B4-BE49-F238E27FC236}">
                <a16:creationId xmlns:a16="http://schemas.microsoft.com/office/drawing/2014/main" id="{9E8C5F5D-B5A7-B56C-F563-E3A9BFC220F8}"/>
              </a:ext>
            </a:extLst>
          </p:cNvPr>
          <p:cNvSpPr/>
          <p:nvPr/>
        </p:nvSpPr>
        <p:spPr>
          <a:xfrm>
            <a:off x="10436654" y="7392186"/>
            <a:ext cx="2463262" cy="2077123"/>
          </a:xfrm>
          <a:prstGeom prst="rect">
            <a:avLst/>
          </a:prstGeom>
          <a:solidFill>
            <a:srgbClr val="FEF8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387">
                <a:solidFill>
                  <a:schemeClr val="tx1"/>
                </a:solidFill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373203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, indoor, group&#10;&#10;Description automatically generated">
            <a:extLst>
              <a:ext uri="{FF2B5EF4-FFF2-40B4-BE49-F238E27FC236}">
                <a16:creationId xmlns:a16="http://schemas.microsoft.com/office/drawing/2014/main" id="{B61D9247-F3F8-8F82-3C94-B111DF714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77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'm Trusting You">
            <a:hlinkClick r:id="" action="ppaction://media"/>
            <a:extLst>
              <a:ext uri="{FF2B5EF4-FFF2-40B4-BE49-F238E27FC236}">
                <a16:creationId xmlns:a16="http://schemas.microsoft.com/office/drawing/2014/main" id="{46690A3B-70C0-4226-7582-71D7E4B91E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14664"/>
            <a:ext cx="13020928" cy="732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8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D575887-97A8-2C30-25FC-22FA66FDC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45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319D3E7-56A0-A110-2EE1-1A444FCFE2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823"/>
            <a:ext cx="13004780" cy="97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06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God Forgave">
            <a:hlinkClick r:id="" action="ppaction://media"/>
            <a:extLst>
              <a:ext uri="{FF2B5EF4-FFF2-40B4-BE49-F238E27FC236}">
                <a16:creationId xmlns:a16="http://schemas.microsoft.com/office/drawing/2014/main" id="{BA0E4514-0948-5B27-915C-EF1A86FA59A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806" y="-70503"/>
            <a:ext cx="12977328" cy="97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0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851A5EC-2AE6-DD8B-3AC6-1361EB004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55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994FE850-5A27-89F1-5B9A-D20E7424D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DA8DDCC43C374ABD0E237307F32FFF" ma:contentTypeVersion="14" ma:contentTypeDescription="Create a new document." ma:contentTypeScope="" ma:versionID="97abca9eba6a6b5f1aaaf08b912e34bd">
  <xsd:schema xmlns:xsd="http://www.w3.org/2001/XMLSchema" xmlns:xs="http://www.w3.org/2001/XMLSchema" xmlns:p="http://schemas.microsoft.com/office/2006/metadata/properties" xmlns:ns3="e6271920-192c-4267-93d3-b4f3875b762f" xmlns:ns4="c78fe7f5-0783-46bd-80b1-38617441e405" targetNamespace="http://schemas.microsoft.com/office/2006/metadata/properties" ma:root="true" ma:fieldsID="7b37fdb74106e0753e344e693247e4bd" ns3:_="" ns4:_="">
    <xsd:import namespace="e6271920-192c-4267-93d3-b4f3875b762f"/>
    <xsd:import namespace="c78fe7f5-0783-46bd-80b1-38617441e40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271920-192c-4267-93d3-b4f3875b76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8fe7f5-0783-46bd-80b1-38617441e40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71AF54-0C59-47E2-9F4B-B5BA0F8EF7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C15416B-7276-4D1F-88DB-758C7D76343D}">
  <ds:schemaRefs>
    <ds:schemaRef ds:uri="c78fe7f5-0783-46bd-80b1-38617441e405"/>
    <ds:schemaRef ds:uri="e6271920-192c-4267-93d3-b4f3875b762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DEE6464-3BEE-41C8-884C-A271746A1123}">
  <ds:schemaRefs>
    <ds:schemaRef ds:uri="c78fe7f5-0783-46bd-80b1-38617441e405"/>
    <ds:schemaRef ds:uri="e6271920-192c-4267-93d3-b4f3875b76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102</Words>
  <Application>Microsoft Office PowerPoint</Application>
  <PresentationFormat>Custom</PresentationFormat>
  <Paragraphs>57</Paragraphs>
  <Slides>28</Slides>
  <Notes>16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 Vung</dc:creator>
  <cp:lastModifiedBy>Hannah Beatty</cp:lastModifiedBy>
  <cp:revision>4</cp:revision>
  <cp:lastPrinted>1601-01-01T00:00:00Z</cp:lastPrinted>
  <dcterms:created xsi:type="dcterms:W3CDTF">1601-01-01T00:00:00Z</dcterms:created>
  <dcterms:modified xsi:type="dcterms:W3CDTF">2023-01-19T21:55:28Z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ContentTypeId">
    <vt:lpwstr>0x0101004FDA8DDCC43C374ABD0E237307F32FFF</vt:lpwstr>
  </property>
</Properties>
</file>