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34"/>
  </p:notesMasterIdLst>
  <p:sldIdLst>
    <p:sldId id="330" r:id="rId4"/>
    <p:sldId id="300" r:id="rId5"/>
    <p:sldId id="268" r:id="rId6"/>
    <p:sldId id="304" r:id="rId7"/>
    <p:sldId id="294" r:id="rId8"/>
    <p:sldId id="269" r:id="rId9"/>
    <p:sldId id="303" r:id="rId10"/>
    <p:sldId id="302" r:id="rId11"/>
    <p:sldId id="306" r:id="rId12"/>
    <p:sldId id="307" r:id="rId13"/>
    <p:sldId id="320" r:id="rId14"/>
    <p:sldId id="308" r:id="rId15"/>
    <p:sldId id="309" r:id="rId16"/>
    <p:sldId id="267" r:id="rId17"/>
    <p:sldId id="317" r:id="rId18"/>
    <p:sldId id="324" r:id="rId19"/>
    <p:sldId id="310" r:id="rId20"/>
    <p:sldId id="311" r:id="rId21"/>
    <p:sldId id="321" r:id="rId22"/>
    <p:sldId id="323" r:id="rId23"/>
    <p:sldId id="312" r:id="rId24"/>
    <p:sldId id="326" r:id="rId25"/>
    <p:sldId id="313" r:id="rId26"/>
    <p:sldId id="314" r:id="rId27"/>
    <p:sldId id="319" r:id="rId28"/>
    <p:sldId id="327" r:id="rId29"/>
    <p:sldId id="329" r:id="rId30"/>
    <p:sldId id="298" r:id="rId31"/>
    <p:sldId id="331" r:id="rId32"/>
    <p:sldId id="62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C448D1-9C53-44BC-AE99-3137EE45B51B}" v="4" dt="2022-11-16T00:59:07.075"/>
    <p1510:client id="{239BD6AB-74A5-44F6-9358-BA033256A2C1}" v="7" dt="2022-11-15T01:18:49.994"/>
    <p1510:client id="{5E6CAAF6-3C5D-285E-3F38-93EC5FC7C47F}" v="3" dt="2022-11-16T19:19:20.2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140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6/11/relationships/changesInfo" Target="changesInfos/changesInfo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nnah Beatty" userId="0d7ccdab-feff-4ab1-bc18-308e87b700b6" providerId="ADAL" clId="{1AC448D1-9C53-44BC-AE99-3137EE45B51B}"/>
    <pc:docChg chg="addSld delSld modSld sldOrd">
      <pc:chgData name="Hannah Beatty" userId="0d7ccdab-feff-4ab1-bc18-308e87b700b6" providerId="ADAL" clId="{1AC448D1-9C53-44BC-AE99-3137EE45B51B}" dt="2022-11-16T00:59:07.075" v="9"/>
      <pc:docMkLst>
        <pc:docMk/>
      </pc:docMkLst>
      <pc:sldChg chg="del">
        <pc:chgData name="Hannah Beatty" userId="0d7ccdab-feff-4ab1-bc18-308e87b700b6" providerId="ADAL" clId="{1AC448D1-9C53-44BC-AE99-3137EE45B51B}" dt="2022-11-14T23:13:45.698" v="5" actId="47"/>
        <pc:sldMkLst>
          <pc:docMk/>
          <pc:sldMk cId="4027294920" sldId="257"/>
        </pc:sldMkLst>
      </pc:sldChg>
      <pc:sldChg chg="del">
        <pc:chgData name="Hannah Beatty" userId="0d7ccdab-feff-4ab1-bc18-308e87b700b6" providerId="ADAL" clId="{1AC448D1-9C53-44BC-AE99-3137EE45B51B}" dt="2022-11-14T23:13:45.698" v="5" actId="47"/>
        <pc:sldMkLst>
          <pc:docMk/>
          <pc:sldMk cId="2854488342" sldId="258"/>
        </pc:sldMkLst>
      </pc:sldChg>
      <pc:sldChg chg="del">
        <pc:chgData name="Hannah Beatty" userId="0d7ccdab-feff-4ab1-bc18-308e87b700b6" providerId="ADAL" clId="{1AC448D1-9C53-44BC-AE99-3137EE45B51B}" dt="2022-11-14T23:13:45.698" v="5" actId="47"/>
        <pc:sldMkLst>
          <pc:docMk/>
          <pc:sldMk cId="4001867518" sldId="259"/>
        </pc:sldMkLst>
      </pc:sldChg>
      <pc:sldChg chg="del">
        <pc:chgData name="Hannah Beatty" userId="0d7ccdab-feff-4ab1-bc18-308e87b700b6" providerId="ADAL" clId="{1AC448D1-9C53-44BC-AE99-3137EE45B51B}" dt="2022-11-14T23:13:45.698" v="5" actId="47"/>
        <pc:sldMkLst>
          <pc:docMk/>
          <pc:sldMk cId="3260243764" sldId="260"/>
        </pc:sldMkLst>
      </pc:sldChg>
      <pc:sldChg chg="del">
        <pc:chgData name="Hannah Beatty" userId="0d7ccdab-feff-4ab1-bc18-308e87b700b6" providerId="ADAL" clId="{1AC448D1-9C53-44BC-AE99-3137EE45B51B}" dt="2022-11-14T23:13:45.698" v="5" actId="47"/>
        <pc:sldMkLst>
          <pc:docMk/>
          <pc:sldMk cId="3585665474" sldId="261"/>
        </pc:sldMkLst>
      </pc:sldChg>
      <pc:sldChg chg="del">
        <pc:chgData name="Hannah Beatty" userId="0d7ccdab-feff-4ab1-bc18-308e87b700b6" providerId="ADAL" clId="{1AC448D1-9C53-44BC-AE99-3137EE45B51B}" dt="2022-11-14T23:13:45.698" v="5" actId="47"/>
        <pc:sldMkLst>
          <pc:docMk/>
          <pc:sldMk cId="166720026" sldId="262"/>
        </pc:sldMkLst>
      </pc:sldChg>
      <pc:sldChg chg="del">
        <pc:chgData name="Hannah Beatty" userId="0d7ccdab-feff-4ab1-bc18-308e87b700b6" providerId="ADAL" clId="{1AC448D1-9C53-44BC-AE99-3137EE45B51B}" dt="2022-11-14T23:13:45.698" v="5" actId="47"/>
        <pc:sldMkLst>
          <pc:docMk/>
          <pc:sldMk cId="511477641" sldId="263"/>
        </pc:sldMkLst>
      </pc:sldChg>
      <pc:sldChg chg="del">
        <pc:chgData name="Hannah Beatty" userId="0d7ccdab-feff-4ab1-bc18-308e87b700b6" providerId="ADAL" clId="{1AC448D1-9C53-44BC-AE99-3137EE45B51B}" dt="2022-11-14T23:13:45.698" v="5" actId="47"/>
        <pc:sldMkLst>
          <pc:docMk/>
          <pc:sldMk cId="1537399964" sldId="264"/>
        </pc:sldMkLst>
      </pc:sldChg>
      <pc:sldChg chg="del">
        <pc:chgData name="Hannah Beatty" userId="0d7ccdab-feff-4ab1-bc18-308e87b700b6" providerId="ADAL" clId="{1AC448D1-9C53-44BC-AE99-3137EE45B51B}" dt="2022-11-14T23:13:45.698" v="5" actId="47"/>
        <pc:sldMkLst>
          <pc:docMk/>
          <pc:sldMk cId="49115496" sldId="265"/>
        </pc:sldMkLst>
      </pc:sldChg>
      <pc:sldChg chg="del">
        <pc:chgData name="Hannah Beatty" userId="0d7ccdab-feff-4ab1-bc18-308e87b700b6" providerId="ADAL" clId="{1AC448D1-9C53-44BC-AE99-3137EE45B51B}" dt="2022-11-14T22:56:47.286" v="0" actId="47"/>
        <pc:sldMkLst>
          <pc:docMk/>
          <pc:sldMk cId="3080307600" sldId="270"/>
        </pc:sldMkLst>
      </pc:sldChg>
      <pc:sldChg chg="add del setBg">
        <pc:chgData name="Hannah Beatty" userId="0d7ccdab-feff-4ab1-bc18-308e87b700b6" providerId="ADAL" clId="{1AC448D1-9C53-44BC-AE99-3137EE45B51B}" dt="2022-11-16T00:59:07.075" v="9"/>
        <pc:sldMkLst>
          <pc:docMk/>
          <pc:sldMk cId="3601743835" sldId="298"/>
        </pc:sldMkLst>
      </pc:sldChg>
      <pc:sldChg chg="del">
        <pc:chgData name="Hannah Beatty" userId="0d7ccdab-feff-4ab1-bc18-308e87b700b6" providerId="ADAL" clId="{1AC448D1-9C53-44BC-AE99-3137EE45B51B}" dt="2022-11-14T22:57:02.301" v="4" actId="47"/>
        <pc:sldMkLst>
          <pc:docMk/>
          <pc:sldMk cId="3077976967" sldId="301"/>
        </pc:sldMkLst>
      </pc:sldChg>
      <pc:sldChg chg="ord">
        <pc:chgData name="Hannah Beatty" userId="0d7ccdab-feff-4ab1-bc18-308e87b700b6" providerId="ADAL" clId="{1AC448D1-9C53-44BC-AE99-3137EE45B51B}" dt="2022-11-14T22:57:00.553" v="3"/>
        <pc:sldMkLst>
          <pc:docMk/>
          <pc:sldMk cId="2334119856" sldId="303"/>
        </pc:sldMkLst>
      </pc:sldChg>
      <pc:sldChg chg="del">
        <pc:chgData name="Hannah Beatty" userId="0d7ccdab-feff-4ab1-bc18-308e87b700b6" providerId="ADAL" clId="{1AC448D1-9C53-44BC-AE99-3137EE45B51B}" dt="2022-11-14T23:13:45.698" v="5" actId="47"/>
        <pc:sldMkLst>
          <pc:docMk/>
          <pc:sldMk cId="3627598038" sldId="315"/>
        </pc:sldMkLst>
      </pc:sldChg>
      <pc:sldChg chg="del">
        <pc:chgData name="Hannah Beatty" userId="0d7ccdab-feff-4ab1-bc18-308e87b700b6" providerId="ADAL" clId="{1AC448D1-9C53-44BC-AE99-3137EE45B51B}" dt="2022-11-14T22:56:50.306" v="1" actId="47"/>
        <pc:sldMkLst>
          <pc:docMk/>
          <pc:sldMk cId="2379642588" sldId="318"/>
        </pc:sldMkLst>
      </pc:sldChg>
      <pc:sldChg chg="add del">
        <pc:chgData name="Hannah Beatty" userId="0d7ccdab-feff-4ab1-bc18-308e87b700b6" providerId="ADAL" clId="{1AC448D1-9C53-44BC-AE99-3137EE45B51B}" dt="2022-11-16T00:59:07.075" v="9"/>
        <pc:sldMkLst>
          <pc:docMk/>
          <pc:sldMk cId="3462573461" sldId="331"/>
        </pc:sldMkLst>
      </pc:sldChg>
      <pc:sldChg chg="addSp delSp add del setBg delDesignElem">
        <pc:chgData name="Hannah Beatty" userId="0d7ccdab-feff-4ab1-bc18-308e87b700b6" providerId="ADAL" clId="{1AC448D1-9C53-44BC-AE99-3137EE45B51B}" dt="2022-11-16T00:59:07.075" v="9"/>
        <pc:sldMkLst>
          <pc:docMk/>
          <pc:sldMk cId="4035605459" sldId="621"/>
        </pc:sldMkLst>
        <pc:spChg chg="add del">
          <ac:chgData name="Hannah Beatty" userId="0d7ccdab-feff-4ab1-bc18-308e87b700b6" providerId="ADAL" clId="{1AC448D1-9C53-44BC-AE99-3137EE45B51B}" dt="2022-11-16T00:59:07.043" v="8"/>
          <ac:spMkLst>
            <pc:docMk/>
            <pc:sldMk cId="4035605459" sldId="621"/>
            <ac:spMk id="7" creationId="{42A4FC2C-047E-45A5-965D-8E1E3BF09BC6}"/>
          </ac:spMkLst>
        </pc:spChg>
      </pc:sldChg>
    </pc:docChg>
  </pc:docChgLst>
  <pc:docChgLst>
    <pc:chgData name="Hannah Beatty" userId="S::cefepahannah@cefofphiladelphiacounty.onmicrosoft.com::0d7ccdab-feff-4ab1-bc18-308e87b700b6" providerId="AD" clId="Web-{5E6CAAF6-3C5D-285E-3F38-93EC5FC7C47F}"/>
    <pc:docChg chg="delSld">
      <pc:chgData name="Hannah Beatty" userId="S::cefepahannah@cefofphiladelphiacounty.onmicrosoft.com::0d7ccdab-feff-4ab1-bc18-308e87b700b6" providerId="AD" clId="Web-{5E6CAAF6-3C5D-285E-3F38-93EC5FC7C47F}" dt="2022-11-16T19:19:20.277" v="2"/>
      <pc:docMkLst>
        <pc:docMk/>
      </pc:docMkLst>
      <pc:sldChg chg="del">
        <pc:chgData name="Hannah Beatty" userId="S::cefepahannah@cefofphiladelphiacounty.onmicrosoft.com::0d7ccdab-feff-4ab1-bc18-308e87b700b6" providerId="AD" clId="Web-{5E6CAAF6-3C5D-285E-3F38-93EC5FC7C47F}" dt="2022-11-16T19:19:11.589" v="0"/>
        <pc:sldMkLst>
          <pc:docMk/>
          <pc:sldMk cId="291176612" sldId="316"/>
        </pc:sldMkLst>
      </pc:sldChg>
      <pc:sldChg chg="del">
        <pc:chgData name="Hannah Beatty" userId="S::cefepahannah@cefofphiladelphiacounty.onmicrosoft.com::0d7ccdab-feff-4ab1-bc18-308e87b700b6" providerId="AD" clId="Web-{5E6CAAF6-3C5D-285E-3F38-93EC5FC7C47F}" dt="2022-11-16T19:19:15.199" v="1"/>
        <pc:sldMkLst>
          <pc:docMk/>
          <pc:sldMk cId="3409137670" sldId="322"/>
        </pc:sldMkLst>
      </pc:sldChg>
      <pc:sldChg chg="del">
        <pc:chgData name="Hannah Beatty" userId="S::cefepahannah@cefofphiladelphiacounty.onmicrosoft.com::0d7ccdab-feff-4ab1-bc18-308e87b700b6" providerId="AD" clId="Web-{5E6CAAF6-3C5D-285E-3F38-93EC5FC7C47F}" dt="2022-11-16T19:19:20.277" v="2"/>
        <pc:sldMkLst>
          <pc:docMk/>
          <pc:sldMk cId="1543062280" sldId="328"/>
        </pc:sldMkLst>
      </pc:sldChg>
    </pc:docChg>
  </pc:docChgLst>
  <pc:docChgLst>
    <pc:chgData name="cefepahannah@CEFofPhiladelphiacounty.onmicrosoft.com" userId="0d7ccdab-feff-4ab1-bc18-308e87b700b6" providerId="ADAL" clId="{4D98094E-914B-4138-A344-FEC619E7AADA}"/>
    <pc:docChg chg="undo custSel addSld delSld modSld sldOrd">
      <pc:chgData name="cefepahannah@CEFofPhiladelphiacounty.onmicrosoft.com" userId="0d7ccdab-feff-4ab1-bc18-308e87b700b6" providerId="ADAL" clId="{4D98094E-914B-4138-A344-FEC619E7AADA}" dt="2022-11-14T19:08:32.497" v="102" actId="680"/>
      <pc:docMkLst>
        <pc:docMk/>
      </pc:docMkLst>
      <pc:sldChg chg="addSp modSp new del mod">
        <pc:chgData name="cefepahannah@CEFofPhiladelphiacounty.onmicrosoft.com" userId="0d7ccdab-feff-4ab1-bc18-308e87b700b6" providerId="ADAL" clId="{4D98094E-914B-4138-A344-FEC619E7AADA}" dt="2022-11-14T17:16:18.620" v="8" actId="47"/>
        <pc:sldMkLst>
          <pc:docMk/>
          <pc:sldMk cId="3642788983" sldId="266"/>
        </pc:sldMkLst>
        <pc:picChg chg="add mod">
          <ac:chgData name="cefepahannah@CEFofPhiladelphiacounty.onmicrosoft.com" userId="0d7ccdab-feff-4ab1-bc18-308e87b700b6" providerId="ADAL" clId="{4D98094E-914B-4138-A344-FEC619E7AADA}" dt="2022-11-14T17:02:37.914" v="3" actId="962"/>
          <ac:picMkLst>
            <pc:docMk/>
            <pc:sldMk cId="3642788983" sldId="266"/>
            <ac:picMk id="3" creationId="{071AFA02-3C51-A80F-9D32-8286FEC92578}"/>
          </ac:picMkLst>
        </pc:picChg>
      </pc:sldChg>
      <pc:sldChg chg="addSp modSp new mod">
        <pc:chgData name="cefepahannah@CEFofPhiladelphiacounty.onmicrosoft.com" userId="0d7ccdab-feff-4ab1-bc18-308e87b700b6" providerId="ADAL" clId="{4D98094E-914B-4138-A344-FEC619E7AADA}" dt="2022-11-14T17:02:47.289" v="7" actId="962"/>
        <pc:sldMkLst>
          <pc:docMk/>
          <pc:sldMk cId="3770380696" sldId="267"/>
        </pc:sldMkLst>
        <pc:picChg chg="add mod">
          <ac:chgData name="cefepahannah@CEFofPhiladelphiacounty.onmicrosoft.com" userId="0d7ccdab-feff-4ab1-bc18-308e87b700b6" providerId="ADAL" clId="{4D98094E-914B-4138-A344-FEC619E7AADA}" dt="2022-11-14T17:02:47.289" v="7" actId="962"/>
          <ac:picMkLst>
            <pc:docMk/>
            <pc:sldMk cId="3770380696" sldId="267"/>
            <ac:picMk id="3" creationId="{8ECCD2BA-6639-82CF-5622-952250794E85}"/>
          </ac:picMkLst>
        </pc:picChg>
      </pc:sldChg>
      <pc:sldChg chg="addSp delSp modSp new mod ord">
        <pc:chgData name="cefepahannah@CEFofPhiladelphiacounty.onmicrosoft.com" userId="0d7ccdab-feff-4ab1-bc18-308e87b700b6" providerId="ADAL" clId="{4D98094E-914B-4138-A344-FEC619E7AADA}" dt="2022-11-14T18:18:19.546" v="53" actId="27614"/>
        <pc:sldMkLst>
          <pc:docMk/>
          <pc:sldMk cId="1475883939" sldId="268"/>
        </pc:sldMkLst>
        <pc:picChg chg="add del mod">
          <ac:chgData name="cefepahannah@CEFofPhiladelphiacounty.onmicrosoft.com" userId="0d7ccdab-feff-4ab1-bc18-308e87b700b6" providerId="ADAL" clId="{4D98094E-914B-4138-A344-FEC619E7AADA}" dt="2022-11-14T18:17:00.854" v="51" actId="478"/>
          <ac:picMkLst>
            <pc:docMk/>
            <pc:sldMk cId="1475883939" sldId="268"/>
            <ac:picMk id="3" creationId="{88973344-DE41-76B7-4A98-37ECBCEA83E3}"/>
          </ac:picMkLst>
        </pc:picChg>
        <pc:picChg chg="add mod">
          <ac:chgData name="cefepahannah@CEFofPhiladelphiacounty.onmicrosoft.com" userId="0d7ccdab-feff-4ab1-bc18-308e87b700b6" providerId="ADAL" clId="{4D98094E-914B-4138-A344-FEC619E7AADA}" dt="2022-11-14T18:18:19.546" v="53" actId="27614"/>
          <ac:picMkLst>
            <pc:docMk/>
            <pc:sldMk cId="1475883939" sldId="268"/>
            <ac:picMk id="4" creationId="{B17182F1-D945-32E2-F383-F3D65B262BAF}"/>
          </ac:picMkLst>
        </pc:picChg>
      </pc:sldChg>
      <pc:sldChg chg="addSp modSp new mod ord">
        <pc:chgData name="cefepahannah@CEFofPhiladelphiacounty.onmicrosoft.com" userId="0d7ccdab-feff-4ab1-bc18-308e87b700b6" providerId="ADAL" clId="{4D98094E-914B-4138-A344-FEC619E7AADA}" dt="2022-11-14T17:31:52.651" v="20"/>
        <pc:sldMkLst>
          <pc:docMk/>
          <pc:sldMk cId="2085860593" sldId="269"/>
        </pc:sldMkLst>
        <pc:picChg chg="add mod">
          <ac:chgData name="cefepahannah@CEFofPhiladelphiacounty.onmicrosoft.com" userId="0d7ccdab-feff-4ab1-bc18-308e87b700b6" providerId="ADAL" clId="{4D98094E-914B-4138-A344-FEC619E7AADA}" dt="2022-11-14T17:31:51.050" v="18" actId="962"/>
          <ac:picMkLst>
            <pc:docMk/>
            <pc:sldMk cId="2085860593" sldId="269"/>
            <ac:picMk id="3" creationId="{B762A413-E2D0-1E37-B0B9-664336BEB0D1}"/>
          </ac:picMkLst>
        </pc:picChg>
      </pc:sldChg>
      <pc:sldChg chg="addSp modSp new mod">
        <pc:chgData name="cefepahannah@CEFofPhiladelphiacounty.onmicrosoft.com" userId="0d7ccdab-feff-4ab1-bc18-308e87b700b6" providerId="ADAL" clId="{4D98094E-914B-4138-A344-FEC619E7AADA}" dt="2022-11-14T17:34:00.965" v="26" actId="1076"/>
        <pc:sldMkLst>
          <pc:docMk/>
          <pc:sldMk cId="3080307600" sldId="270"/>
        </pc:sldMkLst>
        <pc:picChg chg="add mod">
          <ac:chgData name="cefepahannah@CEFofPhiladelphiacounty.onmicrosoft.com" userId="0d7ccdab-feff-4ab1-bc18-308e87b700b6" providerId="ADAL" clId="{4D98094E-914B-4138-A344-FEC619E7AADA}" dt="2022-11-14T17:34:00.965" v="26" actId="1076"/>
          <ac:picMkLst>
            <pc:docMk/>
            <pc:sldMk cId="3080307600" sldId="270"/>
            <ac:picMk id="3" creationId="{86EB414D-39E3-C015-53E3-986B7B1FE868}"/>
          </ac:picMkLst>
        </pc:picChg>
      </pc:sldChg>
      <pc:sldChg chg="new ord">
        <pc:chgData name="cefepahannah@CEFofPhiladelphiacounty.onmicrosoft.com" userId="0d7ccdab-feff-4ab1-bc18-308e87b700b6" providerId="ADAL" clId="{4D98094E-914B-4138-A344-FEC619E7AADA}" dt="2022-11-14T17:35:01.439" v="39"/>
        <pc:sldMkLst>
          <pc:docMk/>
          <pc:sldMk cId="4267075260" sldId="271"/>
        </pc:sldMkLst>
      </pc:sldChg>
      <pc:sldChg chg="add ord">
        <pc:chgData name="cefepahannah@CEFofPhiladelphiacounty.onmicrosoft.com" userId="0d7ccdab-feff-4ab1-bc18-308e87b700b6" providerId="ADAL" clId="{4D98094E-914B-4138-A344-FEC619E7AADA}" dt="2022-11-14T17:34:53.919" v="36"/>
        <pc:sldMkLst>
          <pc:docMk/>
          <pc:sldMk cId="2227745114" sldId="294"/>
        </pc:sldMkLst>
      </pc:sldChg>
      <pc:sldChg chg="add ord">
        <pc:chgData name="cefepahannah@CEFofPhiladelphiacounty.onmicrosoft.com" userId="0d7ccdab-feff-4ab1-bc18-308e87b700b6" providerId="ADAL" clId="{4D98094E-914B-4138-A344-FEC619E7AADA}" dt="2022-11-14T17:34:48.894" v="34"/>
        <pc:sldMkLst>
          <pc:docMk/>
          <pc:sldMk cId="3937559140" sldId="300"/>
        </pc:sldMkLst>
      </pc:sldChg>
      <pc:sldChg chg="addSp modSp new mod ord setBg modAnim">
        <pc:chgData name="cefepahannah@CEFofPhiladelphiacounty.onmicrosoft.com" userId="0d7ccdab-feff-4ab1-bc18-308e87b700b6" providerId="ADAL" clId="{4D98094E-914B-4138-A344-FEC619E7AADA}" dt="2022-11-14T18:31:13.159" v="69"/>
        <pc:sldMkLst>
          <pc:docMk/>
          <pc:sldMk cId="3077976967" sldId="301"/>
        </pc:sldMkLst>
        <pc:picChg chg="add mod">
          <ac:chgData name="cefepahannah@CEFofPhiladelphiacounty.onmicrosoft.com" userId="0d7ccdab-feff-4ab1-bc18-308e87b700b6" providerId="ADAL" clId="{4D98094E-914B-4138-A344-FEC619E7AADA}" dt="2022-11-14T18:29:09.035" v="57" actId="14100"/>
          <ac:picMkLst>
            <pc:docMk/>
            <pc:sldMk cId="3077976967" sldId="301"/>
            <ac:picMk id="2" creationId="{13E075FD-E2BB-1315-CD19-473636964D54}"/>
          </ac:picMkLst>
        </pc:picChg>
      </pc:sldChg>
      <pc:sldChg chg="addSp delSp modSp new mod">
        <pc:chgData name="cefepahannah@CEFofPhiladelphiacounty.onmicrosoft.com" userId="0d7ccdab-feff-4ab1-bc18-308e87b700b6" providerId="ADAL" clId="{4D98094E-914B-4138-A344-FEC619E7AADA}" dt="2022-11-14T17:38:40.296" v="50" actId="14100"/>
        <pc:sldMkLst>
          <pc:docMk/>
          <pc:sldMk cId="1415311089" sldId="302"/>
        </pc:sldMkLst>
        <pc:picChg chg="add del mod">
          <ac:chgData name="cefepahannah@CEFofPhiladelphiacounty.onmicrosoft.com" userId="0d7ccdab-feff-4ab1-bc18-308e87b700b6" providerId="ADAL" clId="{4D98094E-914B-4138-A344-FEC619E7AADA}" dt="2022-11-14T17:38:27.239" v="46"/>
          <ac:picMkLst>
            <pc:docMk/>
            <pc:sldMk cId="1415311089" sldId="302"/>
            <ac:picMk id="2" creationId="{5506FF95-8025-8CC1-BAC9-65B0D05677EF}"/>
          </ac:picMkLst>
        </pc:picChg>
        <pc:picChg chg="add del mod">
          <ac:chgData name="cefepahannah@CEFofPhiladelphiacounty.onmicrosoft.com" userId="0d7ccdab-feff-4ab1-bc18-308e87b700b6" providerId="ADAL" clId="{4D98094E-914B-4138-A344-FEC619E7AADA}" dt="2022-11-14T17:38:27.044" v="45"/>
          <ac:picMkLst>
            <pc:docMk/>
            <pc:sldMk cId="1415311089" sldId="302"/>
            <ac:picMk id="3" creationId="{0F55A047-7CC5-EAED-3F4E-CDD37EC7B89C}"/>
          </ac:picMkLst>
        </pc:picChg>
        <pc:picChg chg="add mod">
          <ac:chgData name="cefepahannah@CEFofPhiladelphiacounty.onmicrosoft.com" userId="0d7ccdab-feff-4ab1-bc18-308e87b700b6" providerId="ADAL" clId="{4D98094E-914B-4138-A344-FEC619E7AADA}" dt="2022-11-14T17:38:40.296" v="50" actId="14100"/>
          <ac:picMkLst>
            <pc:docMk/>
            <pc:sldMk cId="1415311089" sldId="302"/>
            <ac:picMk id="4" creationId="{C00E3FA0-F03D-F1B9-DEB2-7A37E564AB3A}"/>
          </ac:picMkLst>
        </pc:picChg>
      </pc:sldChg>
      <pc:sldChg chg="addSp modSp new ord modAnim">
        <pc:chgData name="cefepahannah@CEFofPhiladelphiacounty.onmicrosoft.com" userId="0d7ccdab-feff-4ab1-bc18-308e87b700b6" providerId="ADAL" clId="{4D98094E-914B-4138-A344-FEC619E7AADA}" dt="2022-11-14T18:31:10.062" v="67"/>
        <pc:sldMkLst>
          <pc:docMk/>
          <pc:sldMk cId="2334119856" sldId="303"/>
        </pc:sldMkLst>
        <pc:picChg chg="add mod">
          <ac:chgData name="cefepahannah@CEFofPhiladelphiacounty.onmicrosoft.com" userId="0d7ccdab-feff-4ab1-bc18-308e87b700b6" providerId="ADAL" clId="{4D98094E-914B-4138-A344-FEC619E7AADA}" dt="2022-11-14T18:29:21.421" v="59"/>
          <ac:picMkLst>
            <pc:docMk/>
            <pc:sldMk cId="2334119856" sldId="303"/>
            <ac:picMk id="2" creationId="{2FBD0421-DCF5-D1A0-F611-F6ECB990B93C}"/>
          </ac:picMkLst>
        </pc:picChg>
      </pc:sldChg>
      <pc:sldChg chg="addSp modSp new mod modAnim">
        <pc:chgData name="cefepahannah@CEFofPhiladelphiacounty.onmicrosoft.com" userId="0d7ccdab-feff-4ab1-bc18-308e87b700b6" providerId="ADAL" clId="{4D98094E-914B-4138-A344-FEC619E7AADA}" dt="2022-11-14T18:29:44.825" v="63" actId="14100"/>
        <pc:sldMkLst>
          <pc:docMk/>
          <pc:sldMk cId="4215218082" sldId="304"/>
        </pc:sldMkLst>
        <pc:picChg chg="add mod">
          <ac:chgData name="cefepahannah@CEFofPhiladelphiacounty.onmicrosoft.com" userId="0d7ccdab-feff-4ab1-bc18-308e87b700b6" providerId="ADAL" clId="{4D98094E-914B-4138-A344-FEC619E7AADA}" dt="2022-11-14T18:29:44.825" v="63" actId="14100"/>
          <ac:picMkLst>
            <pc:docMk/>
            <pc:sldMk cId="4215218082" sldId="304"/>
            <ac:picMk id="2" creationId="{41FB45EB-0632-0D8E-87A5-6A830E2A79F5}"/>
          </ac:picMkLst>
        </pc:picChg>
      </pc:sldChg>
      <pc:sldChg chg="new del ord">
        <pc:chgData name="cefepahannah@CEFofPhiladelphiacounty.onmicrosoft.com" userId="0d7ccdab-feff-4ab1-bc18-308e87b700b6" providerId="ADAL" clId="{4D98094E-914B-4138-A344-FEC619E7AADA}" dt="2022-11-14T18:34:49.196" v="92" actId="47"/>
        <pc:sldMkLst>
          <pc:docMk/>
          <pc:sldMk cId="2101465401" sldId="305"/>
        </pc:sldMkLst>
      </pc:sldChg>
      <pc:sldChg chg="addSp new">
        <pc:chgData name="cefepahannah@CEFofPhiladelphiacounty.onmicrosoft.com" userId="0d7ccdab-feff-4ab1-bc18-308e87b700b6" providerId="ADAL" clId="{4D98094E-914B-4138-A344-FEC619E7AADA}" dt="2022-11-14T18:33:14.677" v="72"/>
        <pc:sldMkLst>
          <pc:docMk/>
          <pc:sldMk cId="634054523" sldId="306"/>
        </pc:sldMkLst>
        <pc:picChg chg="add">
          <ac:chgData name="cefepahannah@CEFofPhiladelphiacounty.onmicrosoft.com" userId="0d7ccdab-feff-4ab1-bc18-308e87b700b6" providerId="ADAL" clId="{4D98094E-914B-4138-A344-FEC619E7AADA}" dt="2022-11-14T18:33:14.677" v="72"/>
          <ac:picMkLst>
            <pc:docMk/>
            <pc:sldMk cId="634054523" sldId="306"/>
            <ac:picMk id="1026" creationId="{96FB534E-6AC8-BA2B-8F4B-D7CE806B3B50}"/>
          </ac:picMkLst>
        </pc:picChg>
      </pc:sldChg>
      <pc:sldChg chg="addSp new">
        <pc:chgData name="cefepahannah@CEFofPhiladelphiacounty.onmicrosoft.com" userId="0d7ccdab-feff-4ab1-bc18-308e87b700b6" providerId="ADAL" clId="{4D98094E-914B-4138-A344-FEC619E7AADA}" dt="2022-11-14T18:33:30.432" v="79"/>
        <pc:sldMkLst>
          <pc:docMk/>
          <pc:sldMk cId="3706443813" sldId="307"/>
        </pc:sldMkLst>
        <pc:picChg chg="add">
          <ac:chgData name="cefepahannah@CEFofPhiladelphiacounty.onmicrosoft.com" userId="0d7ccdab-feff-4ab1-bc18-308e87b700b6" providerId="ADAL" clId="{4D98094E-914B-4138-A344-FEC619E7AADA}" dt="2022-11-14T18:33:30.432" v="79"/>
          <ac:picMkLst>
            <pc:docMk/>
            <pc:sldMk cId="3706443813" sldId="307"/>
            <ac:picMk id="2050" creationId="{FCEFFFBE-784B-8C2A-6689-835E43765B47}"/>
          </ac:picMkLst>
        </pc:picChg>
      </pc:sldChg>
      <pc:sldChg chg="addSp new">
        <pc:chgData name="cefepahannah@CEFofPhiladelphiacounty.onmicrosoft.com" userId="0d7ccdab-feff-4ab1-bc18-308e87b700b6" providerId="ADAL" clId="{4D98094E-914B-4138-A344-FEC619E7AADA}" dt="2022-11-14T18:33:37.405" v="80"/>
        <pc:sldMkLst>
          <pc:docMk/>
          <pc:sldMk cId="3351210907" sldId="308"/>
        </pc:sldMkLst>
        <pc:picChg chg="add">
          <ac:chgData name="cefepahannah@CEFofPhiladelphiacounty.onmicrosoft.com" userId="0d7ccdab-feff-4ab1-bc18-308e87b700b6" providerId="ADAL" clId="{4D98094E-914B-4138-A344-FEC619E7AADA}" dt="2022-11-14T18:33:37.405" v="80"/>
          <ac:picMkLst>
            <pc:docMk/>
            <pc:sldMk cId="3351210907" sldId="308"/>
            <ac:picMk id="3074" creationId="{5A1FEFDF-36A4-CBCC-CC37-B1C68E1D684A}"/>
          </ac:picMkLst>
        </pc:picChg>
      </pc:sldChg>
      <pc:sldChg chg="addSp add">
        <pc:chgData name="cefepahannah@CEFofPhiladelphiacounty.onmicrosoft.com" userId="0d7ccdab-feff-4ab1-bc18-308e87b700b6" providerId="ADAL" clId="{4D98094E-914B-4138-A344-FEC619E7AADA}" dt="2022-11-14T18:33:46.347" v="81"/>
        <pc:sldMkLst>
          <pc:docMk/>
          <pc:sldMk cId="2019900534" sldId="309"/>
        </pc:sldMkLst>
        <pc:picChg chg="add">
          <ac:chgData name="cefepahannah@CEFofPhiladelphiacounty.onmicrosoft.com" userId="0d7ccdab-feff-4ab1-bc18-308e87b700b6" providerId="ADAL" clId="{4D98094E-914B-4138-A344-FEC619E7AADA}" dt="2022-11-14T18:33:46.347" v="81"/>
          <ac:picMkLst>
            <pc:docMk/>
            <pc:sldMk cId="2019900534" sldId="309"/>
            <ac:picMk id="4098" creationId="{2A8E32CC-FAE8-CAD8-3D5A-DE4733C55458}"/>
          </ac:picMkLst>
        </pc:picChg>
      </pc:sldChg>
      <pc:sldChg chg="addSp add">
        <pc:chgData name="cefepahannah@CEFofPhiladelphiacounty.onmicrosoft.com" userId="0d7ccdab-feff-4ab1-bc18-308e87b700b6" providerId="ADAL" clId="{4D98094E-914B-4138-A344-FEC619E7AADA}" dt="2022-11-14T18:33:55.933" v="82"/>
        <pc:sldMkLst>
          <pc:docMk/>
          <pc:sldMk cId="942994427" sldId="310"/>
        </pc:sldMkLst>
        <pc:picChg chg="add">
          <ac:chgData name="cefepahannah@CEFofPhiladelphiacounty.onmicrosoft.com" userId="0d7ccdab-feff-4ab1-bc18-308e87b700b6" providerId="ADAL" clId="{4D98094E-914B-4138-A344-FEC619E7AADA}" dt="2022-11-14T18:33:55.933" v="82"/>
          <ac:picMkLst>
            <pc:docMk/>
            <pc:sldMk cId="942994427" sldId="310"/>
            <ac:picMk id="5122" creationId="{E3C846D6-5897-D4F7-D66C-A8B9823CB2C5}"/>
          </ac:picMkLst>
        </pc:picChg>
      </pc:sldChg>
      <pc:sldChg chg="addSp add">
        <pc:chgData name="cefepahannah@CEFofPhiladelphiacounty.onmicrosoft.com" userId="0d7ccdab-feff-4ab1-bc18-308e87b700b6" providerId="ADAL" clId="{4D98094E-914B-4138-A344-FEC619E7AADA}" dt="2022-11-14T18:34:03.786" v="83"/>
        <pc:sldMkLst>
          <pc:docMk/>
          <pc:sldMk cId="3414094430" sldId="311"/>
        </pc:sldMkLst>
        <pc:picChg chg="add">
          <ac:chgData name="cefepahannah@CEFofPhiladelphiacounty.onmicrosoft.com" userId="0d7ccdab-feff-4ab1-bc18-308e87b700b6" providerId="ADAL" clId="{4D98094E-914B-4138-A344-FEC619E7AADA}" dt="2022-11-14T18:34:03.786" v="83"/>
          <ac:picMkLst>
            <pc:docMk/>
            <pc:sldMk cId="3414094430" sldId="311"/>
            <ac:picMk id="6146" creationId="{F1FAC592-1C4E-C214-96FA-3DFA6E250B72}"/>
          </ac:picMkLst>
        </pc:picChg>
      </pc:sldChg>
      <pc:sldChg chg="addSp add">
        <pc:chgData name="cefepahannah@CEFofPhiladelphiacounty.onmicrosoft.com" userId="0d7ccdab-feff-4ab1-bc18-308e87b700b6" providerId="ADAL" clId="{4D98094E-914B-4138-A344-FEC619E7AADA}" dt="2022-11-14T18:34:13.395" v="84"/>
        <pc:sldMkLst>
          <pc:docMk/>
          <pc:sldMk cId="3496202398" sldId="312"/>
        </pc:sldMkLst>
        <pc:picChg chg="add">
          <ac:chgData name="cefepahannah@CEFofPhiladelphiacounty.onmicrosoft.com" userId="0d7ccdab-feff-4ab1-bc18-308e87b700b6" providerId="ADAL" clId="{4D98094E-914B-4138-A344-FEC619E7AADA}" dt="2022-11-14T18:34:13.395" v="84"/>
          <ac:picMkLst>
            <pc:docMk/>
            <pc:sldMk cId="3496202398" sldId="312"/>
            <ac:picMk id="7170" creationId="{38D10AEE-3805-A724-8944-559403BF8E01}"/>
          </ac:picMkLst>
        </pc:picChg>
      </pc:sldChg>
      <pc:sldChg chg="addSp new">
        <pc:chgData name="cefepahannah@CEFofPhiladelphiacounty.onmicrosoft.com" userId="0d7ccdab-feff-4ab1-bc18-308e87b700b6" providerId="ADAL" clId="{4D98094E-914B-4138-A344-FEC619E7AADA}" dt="2022-11-14T18:34:23.114" v="86"/>
        <pc:sldMkLst>
          <pc:docMk/>
          <pc:sldMk cId="1095830204" sldId="313"/>
        </pc:sldMkLst>
        <pc:picChg chg="add">
          <ac:chgData name="cefepahannah@CEFofPhiladelphiacounty.onmicrosoft.com" userId="0d7ccdab-feff-4ab1-bc18-308e87b700b6" providerId="ADAL" clId="{4D98094E-914B-4138-A344-FEC619E7AADA}" dt="2022-11-14T18:34:23.114" v="86"/>
          <ac:picMkLst>
            <pc:docMk/>
            <pc:sldMk cId="1095830204" sldId="313"/>
            <ac:picMk id="8194" creationId="{87925CFE-6528-6B62-165E-72C4A3628B28}"/>
          </ac:picMkLst>
        </pc:picChg>
      </pc:sldChg>
      <pc:sldChg chg="addSp new">
        <pc:chgData name="cefepahannah@CEFofPhiladelphiacounty.onmicrosoft.com" userId="0d7ccdab-feff-4ab1-bc18-308e87b700b6" providerId="ADAL" clId="{4D98094E-914B-4138-A344-FEC619E7AADA}" dt="2022-11-14T18:34:32.397" v="88"/>
        <pc:sldMkLst>
          <pc:docMk/>
          <pc:sldMk cId="2374835446" sldId="314"/>
        </pc:sldMkLst>
        <pc:picChg chg="add">
          <ac:chgData name="cefepahannah@CEFofPhiladelphiacounty.onmicrosoft.com" userId="0d7ccdab-feff-4ab1-bc18-308e87b700b6" providerId="ADAL" clId="{4D98094E-914B-4138-A344-FEC619E7AADA}" dt="2022-11-14T18:34:32.397" v="88"/>
          <ac:picMkLst>
            <pc:docMk/>
            <pc:sldMk cId="2374835446" sldId="314"/>
            <ac:picMk id="9218" creationId="{A32B5B32-23D8-8EFC-4D2E-3843BA055BE0}"/>
          </ac:picMkLst>
        </pc:picChg>
      </pc:sldChg>
      <pc:sldChg chg="new">
        <pc:chgData name="cefepahannah@CEFofPhiladelphiacounty.onmicrosoft.com" userId="0d7ccdab-feff-4ab1-bc18-308e87b700b6" providerId="ADAL" clId="{4D98094E-914B-4138-A344-FEC619E7AADA}" dt="2022-11-14T18:34:38.077" v="89" actId="680"/>
        <pc:sldMkLst>
          <pc:docMk/>
          <pc:sldMk cId="3627598038" sldId="315"/>
        </pc:sldMkLst>
      </pc:sldChg>
      <pc:sldChg chg="addSp modSp new mod">
        <pc:chgData name="cefepahannah@CEFofPhiladelphiacounty.onmicrosoft.com" userId="0d7ccdab-feff-4ab1-bc18-308e87b700b6" providerId="ADAL" clId="{4D98094E-914B-4138-A344-FEC619E7AADA}" dt="2022-11-14T18:56:43.558" v="96" actId="962"/>
        <pc:sldMkLst>
          <pc:docMk/>
          <pc:sldMk cId="291176612" sldId="316"/>
        </pc:sldMkLst>
        <pc:picChg chg="add mod">
          <ac:chgData name="cefepahannah@CEFofPhiladelphiacounty.onmicrosoft.com" userId="0d7ccdab-feff-4ab1-bc18-308e87b700b6" providerId="ADAL" clId="{4D98094E-914B-4138-A344-FEC619E7AADA}" dt="2022-11-14T18:56:43.558" v="96" actId="962"/>
          <ac:picMkLst>
            <pc:docMk/>
            <pc:sldMk cId="291176612" sldId="316"/>
            <ac:picMk id="3" creationId="{7C2750F5-9BC1-CAC6-A5B4-1ACBA5A6F98B}"/>
          </ac:picMkLst>
        </pc:picChg>
      </pc:sldChg>
      <pc:sldChg chg="new">
        <pc:chgData name="cefepahannah@CEFofPhiladelphiacounty.onmicrosoft.com" userId="0d7ccdab-feff-4ab1-bc18-308e87b700b6" providerId="ADAL" clId="{4D98094E-914B-4138-A344-FEC619E7AADA}" dt="2022-11-14T18:56:50.097" v="97" actId="680"/>
        <pc:sldMkLst>
          <pc:docMk/>
          <pc:sldMk cId="4151804795" sldId="317"/>
        </pc:sldMkLst>
      </pc:sldChg>
      <pc:sldChg chg="addSp modSp new mod">
        <pc:chgData name="cefepahannah@CEFofPhiladelphiacounty.onmicrosoft.com" userId="0d7ccdab-feff-4ab1-bc18-308e87b700b6" providerId="ADAL" clId="{4D98094E-914B-4138-A344-FEC619E7AADA}" dt="2022-11-14T19:07:58.109" v="101" actId="962"/>
        <pc:sldMkLst>
          <pc:docMk/>
          <pc:sldMk cId="2379642588" sldId="318"/>
        </pc:sldMkLst>
        <pc:picChg chg="add mod">
          <ac:chgData name="cefepahannah@CEFofPhiladelphiacounty.onmicrosoft.com" userId="0d7ccdab-feff-4ab1-bc18-308e87b700b6" providerId="ADAL" clId="{4D98094E-914B-4138-A344-FEC619E7AADA}" dt="2022-11-14T19:07:58.109" v="101" actId="962"/>
          <ac:picMkLst>
            <pc:docMk/>
            <pc:sldMk cId="2379642588" sldId="318"/>
            <ac:picMk id="3" creationId="{6C0310C9-D5A0-DAD7-CABC-8C228214DEBA}"/>
          </ac:picMkLst>
        </pc:picChg>
      </pc:sldChg>
      <pc:sldChg chg="new">
        <pc:chgData name="cefepahannah@CEFofPhiladelphiacounty.onmicrosoft.com" userId="0d7ccdab-feff-4ab1-bc18-308e87b700b6" providerId="ADAL" clId="{4D98094E-914B-4138-A344-FEC619E7AADA}" dt="2022-11-14T19:08:32.497" v="102" actId="680"/>
        <pc:sldMkLst>
          <pc:docMk/>
          <pc:sldMk cId="1856048386" sldId="319"/>
        </pc:sldMkLst>
      </pc:sldChg>
    </pc:docChg>
  </pc:docChgLst>
  <pc:docChgLst>
    <pc:chgData name="cefepahannah@CEFofPhiladelphiacounty.onmicrosoft.com" userId="0d7ccdab-feff-4ab1-bc18-308e87b700b6" providerId="ADAL" clId="{239BD6AB-74A5-44F6-9358-BA033256A2C1}"/>
    <pc:docChg chg="undo custSel addSld delSld modSld sldOrd">
      <pc:chgData name="cefepahannah@CEFofPhiladelphiacounty.onmicrosoft.com" userId="0d7ccdab-feff-4ab1-bc18-308e87b700b6" providerId="ADAL" clId="{239BD6AB-74A5-44F6-9358-BA033256A2C1}" dt="2022-11-15T01:19:49.476" v="79" actId="2085"/>
      <pc:docMkLst>
        <pc:docMk/>
      </pc:docMkLst>
      <pc:sldChg chg="del">
        <pc:chgData name="cefepahannah@CEFofPhiladelphiacounty.onmicrosoft.com" userId="0d7ccdab-feff-4ab1-bc18-308e87b700b6" providerId="ADAL" clId="{239BD6AB-74A5-44F6-9358-BA033256A2C1}" dt="2022-11-15T01:18:44.651" v="52" actId="47"/>
        <pc:sldMkLst>
          <pc:docMk/>
          <pc:sldMk cId="4267075260" sldId="271"/>
        </pc:sldMkLst>
      </pc:sldChg>
      <pc:sldChg chg="ord">
        <pc:chgData name="cefepahannah@CEFofPhiladelphiacounty.onmicrosoft.com" userId="0d7ccdab-feff-4ab1-bc18-308e87b700b6" providerId="ADAL" clId="{239BD6AB-74A5-44F6-9358-BA033256A2C1}" dt="2022-11-15T01:02:00.236" v="11"/>
        <pc:sldMkLst>
          <pc:docMk/>
          <pc:sldMk cId="634054523" sldId="306"/>
        </pc:sldMkLst>
      </pc:sldChg>
      <pc:sldChg chg="ord">
        <pc:chgData name="cefepahannah@CEFofPhiladelphiacounty.onmicrosoft.com" userId="0d7ccdab-feff-4ab1-bc18-308e87b700b6" providerId="ADAL" clId="{239BD6AB-74A5-44F6-9358-BA033256A2C1}" dt="2022-11-15T01:02:02.392" v="13"/>
        <pc:sldMkLst>
          <pc:docMk/>
          <pc:sldMk cId="3706443813" sldId="307"/>
        </pc:sldMkLst>
      </pc:sldChg>
      <pc:sldChg chg="ord">
        <pc:chgData name="cefepahannah@CEFofPhiladelphiacounty.onmicrosoft.com" userId="0d7ccdab-feff-4ab1-bc18-308e87b700b6" providerId="ADAL" clId="{239BD6AB-74A5-44F6-9358-BA033256A2C1}" dt="2022-11-15T01:10:04.651" v="19"/>
        <pc:sldMkLst>
          <pc:docMk/>
          <pc:sldMk cId="3351210907" sldId="308"/>
        </pc:sldMkLst>
      </pc:sldChg>
      <pc:sldChg chg="ord">
        <pc:chgData name="cefepahannah@CEFofPhiladelphiacounty.onmicrosoft.com" userId="0d7ccdab-feff-4ab1-bc18-308e87b700b6" providerId="ADAL" clId="{239BD6AB-74A5-44F6-9358-BA033256A2C1}" dt="2022-11-15T01:10:21.932" v="21"/>
        <pc:sldMkLst>
          <pc:docMk/>
          <pc:sldMk cId="2019900534" sldId="309"/>
        </pc:sldMkLst>
      </pc:sldChg>
      <pc:sldChg chg="ord">
        <pc:chgData name="cefepahannah@CEFofPhiladelphiacounty.onmicrosoft.com" userId="0d7ccdab-feff-4ab1-bc18-308e87b700b6" providerId="ADAL" clId="{239BD6AB-74A5-44F6-9358-BA033256A2C1}" dt="2022-11-15T01:10:46.263" v="24"/>
        <pc:sldMkLst>
          <pc:docMk/>
          <pc:sldMk cId="942994427" sldId="310"/>
        </pc:sldMkLst>
      </pc:sldChg>
      <pc:sldChg chg="add del ord">
        <pc:chgData name="cefepahannah@CEFofPhiladelphiacounty.onmicrosoft.com" userId="0d7ccdab-feff-4ab1-bc18-308e87b700b6" providerId="ADAL" clId="{239BD6AB-74A5-44F6-9358-BA033256A2C1}" dt="2022-11-15T01:11:28.121" v="33" actId="47"/>
        <pc:sldMkLst>
          <pc:docMk/>
          <pc:sldMk cId="3414094430" sldId="311"/>
        </pc:sldMkLst>
      </pc:sldChg>
      <pc:sldChg chg="ord">
        <pc:chgData name="cefepahannah@CEFofPhiladelphiacounty.onmicrosoft.com" userId="0d7ccdab-feff-4ab1-bc18-308e87b700b6" providerId="ADAL" clId="{239BD6AB-74A5-44F6-9358-BA033256A2C1}" dt="2022-11-15T01:11:32.390" v="35"/>
        <pc:sldMkLst>
          <pc:docMk/>
          <pc:sldMk cId="3496202398" sldId="312"/>
        </pc:sldMkLst>
      </pc:sldChg>
      <pc:sldChg chg="addSp delSp modSp mod">
        <pc:chgData name="cefepahannah@CEFofPhiladelphiacounty.onmicrosoft.com" userId="0d7ccdab-feff-4ab1-bc18-308e87b700b6" providerId="ADAL" clId="{239BD6AB-74A5-44F6-9358-BA033256A2C1}" dt="2022-11-15T01:01:03.008" v="6" actId="27614"/>
        <pc:sldMkLst>
          <pc:docMk/>
          <pc:sldMk cId="291176612" sldId="316"/>
        </pc:sldMkLst>
        <pc:picChg chg="del">
          <ac:chgData name="cefepahannah@CEFofPhiladelphiacounty.onmicrosoft.com" userId="0d7ccdab-feff-4ab1-bc18-308e87b700b6" providerId="ADAL" clId="{239BD6AB-74A5-44F6-9358-BA033256A2C1}" dt="2022-11-15T00:55:18.792" v="0" actId="478"/>
          <ac:picMkLst>
            <pc:docMk/>
            <pc:sldMk cId="291176612" sldId="316"/>
            <ac:picMk id="3" creationId="{7C2750F5-9BC1-CAC6-A5B4-1ACBA5A6F98B}"/>
          </ac:picMkLst>
        </pc:picChg>
        <pc:picChg chg="add del mod">
          <ac:chgData name="cefepahannah@CEFofPhiladelphiacounty.onmicrosoft.com" userId="0d7ccdab-feff-4ab1-bc18-308e87b700b6" providerId="ADAL" clId="{239BD6AB-74A5-44F6-9358-BA033256A2C1}" dt="2022-11-15T01:00:55.096" v="4" actId="478"/>
          <ac:picMkLst>
            <pc:docMk/>
            <pc:sldMk cId="291176612" sldId="316"/>
            <ac:picMk id="4" creationId="{19C19D62-EE69-03C0-EAAD-E7B6659B55AE}"/>
          </ac:picMkLst>
        </pc:picChg>
        <pc:picChg chg="add mod">
          <ac:chgData name="cefepahannah@CEFofPhiladelphiacounty.onmicrosoft.com" userId="0d7ccdab-feff-4ab1-bc18-308e87b700b6" providerId="ADAL" clId="{239BD6AB-74A5-44F6-9358-BA033256A2C1}" dt="2022-11-15T01:01:03.008" v="6" actId="27614"/>
          <ac:picMkLst>
            <pc:docMk/>
            <pc:sldMk cId="291176612" sldId="316"/>
            <ac:picMk id="6" creationId="{663832E7-A5EA-9828-3FD7-391D77168363}"/>
          </ac:picMkLst>
        </pc:picChg>
      </pc:sldChg>
      <pc:sldChg chg="addSp modSp mod">
        <pc:chgData name="cefepahannah@CEFofPhiladelphiacounty.onmicrosoft.com" userId="0d7ccdab-feff-4ab1-bc18-308e87b700b6" providerId="ADAL" clId="{239BD6AB-74A5-44F6-9358-BA033256A2C1}" dt="2022-11-15T01:01:10.821" v="9" actId="962"/>
        <pc:sldMkLst>
          <pc:docMk/>
          <pc:sldMk cId="4151804795" sldId="317"/>
        </pc:sldMkLst>
        <pc:picChg chg="add mod">
          <ac:chgData name="cefepahannah@CEFofPhiladelphiacounty.onmicrosoft.com" userId="0d7ccdab-feff-4ab1-bc18-308e87b700b6" providerId="ADAL" clId="{239BD6AB-74A5-44F6-9358-BA033256A2C1}" dt="2022-11-15T01:01:10.821" v="9" actId="962"/>
          <ac:picMkLst>
            <pc:docMk/>
            <pc:sldMk cId="4151804795" sldId="317"/>
            <ac:picMk id="3" creationId="{34988491-730C-8EDD-28E0-6B1FAE568AFD}"/>
          </ac:picMkLst>
        </pc:picChg>
      </pc:sldChg>
      <pc:sldChg chg="addSp modSp mod ord">
        <pc:chgData name="cefepahannah@CEFofPhiladelphiacounty.onmicrosoft.com" userId="0d7ccdab-feff-4ab1-bc18-308e87b700b6" providerId="ADAL" clId="{239BD6AB-74A5-44F6-9358-BA033256A2C1}" dt="2022-11-15T01:18:21.657" v="48" actId="962"/>
        <pc:sldMkLst>
          <pc:docMk/>
          <pc:sldMk cId="1856048386" sldId="319"/>
        </pc:sldMkLst>
        <pc:picChg chg="add mod">
          <ac:chgData name="cefepahannah@CEFofPhiladelphiacounty.onmicrosoft.com" userId="0d7ccdab-feff-4ab1-bc18-308e87b700b6" providerId="ADAL" clId="{239BD6AB-74A5-44F6-9358-BA033256A2C1}" dt="2022-11-15T01:18:21.657" v="48" actId="962"/>
          <ac:picMkLst>
            <pc:docMk/>
            <pc:sldMk cId="1856048386" sldId="319"/>
            <ac:picMk id="3" creationId="{0BD22B77-6E5E-A220-6473-D47DCC3BE18B}"/>
          </ac:picMkLst>
        </pc:picChg>
      </pc:sldChg>
      <pc:sldChg chg="addSp modSp new mod">
        <pc:chgData name="cefepahannah@CEFofPhiladelphiacounty.onmicrosoft.com" userId="0d7ccdab-feff-4ab1-bc18-308e87b700b6" providerId="ADAL" clId="{239BD6AB-74A5-44F6-9358-BA033256A2C1}" dt="2022-11-15T01:09:37.375" v="17" actId="962"/>
        <pc:sldMkLst>
          <pc:docMk/>
          <pc:sldMk cId="197888781" sldId="320"/>
        </pc:sldMkLst>
        <pc:picChg chg="add mod">
          <ac:chgData name="cefepahannah@CEFofPhiladelphiacounty.onmicrosoft.com" userId="0d7ccdab-feff-4ab1-bc18-308e87b700b6" providerId="ADAL" clId="{239BD6AB-74A5-44F6-9358-BA033256A2C1}" dt="2022-11-15T01:09:37.375" v="17" actId="962"/>
          <ac:picMkLst>
            <pc:docMk/>
            <pc:sldMk cId="197888781" sldId="320"/>
            <ac:picMk id="3" creationId="{1B55C897-A961-2948-C6BB-B7B4658743EE}"/>
          </ac:picMkLst>
        </pc:picChg>
      </pc:sldChg>
      <pc:sldChg chg="add">
        <pc:chgData name="cefepahannah@CEFofPhiladelphiacounty.onmicrosoft.com" userId="0d7ccdab-feff-4ab1-bc18-308e87b700b6" providerId="ADAL" clId="{239BD6AB-74A5-44F6-9358-BA033256A2C1}" dt="2022-11-15T01:10:42.986" v="22" actId="2890"/>
        <pc:sldMkLst>
          <pc:docMk/>
          <pc:sldMk cId="2621192312" sldId="321"/>
        </pc:sldMkLst>
      </pc:sldChg>
      <pc:sldChg chg="add replId">
        <pc:chgData name="cefepahannah@CEFofPhiladelphiacounty.onmicrosoft.com" userId="0d7ccdab-feff-4ab1-bc18-308e87b700b6" providerId="ADAL" clId="{239BD6AB-74A5-44F6-9358-BA033256A2C1}" dt="2022-11-15T01:10:42.986" v="22" actId="2890"/>
        <pc:sldMkLst>
          <pc:docMk/>
          <pc:sldMk cId="3409137670" sldId="322"/>
        </pc:sldMkLst>
      </pc:sldChg>
      <pc:sldChg chg="add replId">
        <pc:chgData name="cefepahannah@CEFofPhiladelphiacounty.onmicrosoft.com" userId="0d7ccdab-feff-4ab1-bc18-308e87b700b6" providerId="ADAL" clId="{239BD6AB-74A5-44F6-9358-BA033256A2C1}" dt="2022-11-15T01:10:42.986" v="22" actId="2890"/>
        <pc:sldMkLst>
          <pc:docMk/>
          <pc:sldMk cId="2228997753" sldId="323"/>
        </pc:sldMkLst>
      </pc:sldChg>
      <pc:sldChg chg="add ord">
        <pc:chgData name="cefepahannah@CEFofPhiladelphiacounty.onmicrosoft.com" userId="0d7ccdab-feff-4ab1-bc18-308e87b700b6" providerId="ADAL" clId="{239BD6AB-74A5-44F6-9358-BA033256A2C1}" dt="2022-11-15T01:10:59.541" v="31"/>
        <pc:sldMkLst>
          <pc:docMk/>
          <pc:sldMk cId="2901722167" sldId="324"/>
        </pc:sldMkLst>
      </pc:sldChg>
      <pc:sldChg chg="new del">
        <pc:chgData name="cefepahannah@CEFofPhiladelphiacounty.onmicrosoft.com" userId="0d7ccdab-feff-4ab1-bc18-308e87b700b6" providerId="ADAL" clId="{239BD6AB-74A5-44F6-9358-BA033256A2C1}" dt="2022-11-15T01:12:45.998" v="40" actId="47"/>
        <pc:sldMkLst>
          <pc:docMk/>
          <pc:sldMk cId="1630901837" sldId="325"/>
        </pc:sldMkLst>
      </pc:sldChg>
      <pc:sldChg chg="add ord">
        <pc:chgData name="cefepahannah@CEFofPhiladelphiacounty.onmicrosoft.com" userId="0d7ccdab-feff-4ab1-bc18-308e87b700b6" providerId="ADAL" clId="{239BD6AB-74A5-44F6-9358-BA033256A2C1}" dt="2022-11-15T01:12:43.611" v="39"/>
        <pc:sldMkLst>
          <pc:docMk/>
          <pc:sldMk cId="389875334" sldId="326"/>
        </pc:sldMkLst>
      </pc:sldChg>
      <pc:sldChg chg="add">
        <pc:chgData name="cefepahannah@CEFofPhiladelphiacounty.onmicrosoft.com" userId="0d7ccdab-feff-4ab1-bc18-308e87b700b6" providerId="ADAL" clId="{239BD6AB-74A5-44F6-9358-BA033256A2C1}" dt="2022-11-15T01:18:07.109" v="41"/>
        <pc:sldMkLst>
          <pc:docMk/>
          <pc:sldMk cId="4132931663" sldId="327"/>
        </pc:sldMkLst>
      </pc:sldChg>
      <pc:sldChg chg="add">
        <pc:chgData name="cefepahannah@CEFofPhiladelphiacounty.onmicrosoft.com" userId="0d7ccdab-feff-4ab1-bc18-308e87b700b6" providerId="ADAL" clId="{239BD6AB-74A5-44F6-9358-BA033256A2C1}" dt="2022-11-15T01:18:07.109" v="41"/>
        <pc:sldMkLst>
          <pc:docMk/>
          <pc:sldMk cId="1543062280" sldId="328"/>
        </pc:sldMkLst>
      </pc:sldChg>
      <pc:sldChg chg="add">
        <pc:chgData name="cefepahannah@CEFofPhiladelphiacounty.onmicrosoft.com" userId="0d7ccdab-feff-4ab1-bc18-308e87b700b6" providerId="ADAL" clId="{239BD6AB-74A5-44F6-9358-BA033256A2C1}" dt="2022-11-15T01:18:07.109" v="41"/>
        <pc:sldMkLst>
          <pc:docMk/>
          <pc:sldMk cId="1399717750" sldId="329"/>
        </pc:sldMkLst>
      </pc:sldChg>
      <pc:sldChg chg="addSp modSp add mod ord">
        <pc:chgData name="cefepahannah@CEFofPhiladelphiacounty.onmicrosoft.com" userId="0d7ccdab-feff-4ab1-bc18-308e87b700b6" providerId="ADAL" clId="{239BD6AB-74A5-44F6-9358-BA033256A2C1}" dt="2022-11-15T01:19:49.476" v="79" actId="2085"/>
        <pc:sldMkLst>
          <pc:docMk/>
          <pc:sldMk cId="3070359015" sldId="330"/>
        </pc:sldMkLst>
        <pc:spChg chg="add mod ord">
          <ac:chgData name="cefepahannah@CEFofPhiladelphiacounty.onmicrosoft.com" userId="0d7ccdab-feff-4ab1-bc18-308e87b700b6" providerId="ADAL" clId="{239BD6AB-74A5-44F6-9358-BA033256A2C1}" dt="2022-11-15T01:19:40.032" v="78" actId="2711"/>
          <ac:spMkLst>
            <pc:docMk/>
            <pc:sldMk cId="3070359015" sldId="330"/>
            <ac:spMk id="2" creationId="{FABD065C-06C4-7ADA-FE0C-DD71DB935943}"/>
          </ac:spMkLst>
        </pc:spChg>
        <pc:spChg chg="add mod">
          <ac:chgData name="cefepahannah@CEFofPhiladelphiacounty.onmicrosoft.com" userId="0d7ccdab-feff-4ab1-bc18-308e87b700b6" providerId="ADAL" clId="{239BD6AB-74A5-44F6-9358-BA033256A2C1}" dt="2022-11-15T01:19:49.476" v="79" actId="2085"/>
          <ac:spMkLst>
            <pc:docMk/>
            <pc:sldMk cId="3070359015" sldId="330"/>
            <ac:spMk id="3" creationId="{E8E170B1-2196-D430-C446-2F7DB2DC7B5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58363F-8E4F-4BB5-ABE6-883DC31B486C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85642C-A189-4F8C-AED9-BAD95A943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0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Rule Chart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F073C1-C254-4CF9-9686-75024D77A1E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44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Divide the class into 2 teams and ask the review question. Once a team answer correctly, click on the turkey to race to the line. The team who get to the line first wins.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8AF975-433E-4D2D-AA7F-BE8331BAF7A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8755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9375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40D7FE-FDB6-C063-4D20-9E80CCC6A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908"/>
            <a:ext cx="6858000" cy="2387576"/>
          </a:xfrm>
        </p:spPr>
        <p:txBody>
          <a:bodyPr anchor="b"/>
          <a:lstStyle>
            <a:lvl1pPr algn="ctr"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8AE4F-391A-B15E-ADED-FB792C95A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13"/>
            <a:ext cx="6858000" cy="1655340"/>
          </a:xfrm>
        </p:spPr>
        <p:txBody>
          <a:bodyPr/>
          <a:lstStyle>
            <a:lvl1pPr marL="0" indent="0" algn="ctr">
              <a:buNone/>
              <a:defRPr sz="1687"/>
            </a:lvl1pPr>
            <a:lvl2pPr marL="321457" indent="0" algn="ctr">
              <a:buNone/>
              <a:defRPr sz="1406"/>
            </a:lvl2pPr>
            <a:lvl3pPr marL="642915" indent="0" algn="ctr">
              <a:buNone/>
              <a:defRPr sz="1266"/>
            </a:lvl3pPr>
            <a:lvl4pPr marL="964372" indent="0" algn="ctr">
              <a:buNone/>
              <a:defRPr sz="1125"/>
            </a:lvl4pPr>
            <a:lvl5pPr marL="1285829" indent="0" algn="ctr">
              <a:buNone/>
              <a:defRPr sz="1125"/>
            </a:lvl5pPr>
            <a:lvl6pPr marL="1607287" indent="0" algn="ctr">
              <a:buNone/>
              <a:defRPr sz="1125"/>
            </a:lvl6pPr>
            <a:lvl7pPr marL="1928744" indent="0" algn="ctr">
              <a:buNone/>
              <a:defRPr sz="1125"/>
            </a:lvl7pPr>
            <a:lvl8pPr marL="2250201" indent="0" algn="ctr">
              <a:buNone/>
              <a:defRPr sz="1125"/>
            </a:lvl8pPr>
            <a:lvl9pPr marL="2571659" indent="0" algn="ctr">
              <a:buNone/>
              <a:defRPr sz="112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DB21C1-DD10-38AD-6E38-2E27FCDD2A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034670-25CD-01C6-CA60-9423B7127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35FA9-1FFE-3071-7D17-09CCF4951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B05149-EB6E-448D-A192-32BC582117C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75077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3201F-2919-2173-BCF7-ACD86E650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29196-E9FC-1406-6206-FD7439889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47F5E3-940D-CF8F-4F56-0C8A4D954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F84D1-95B6-DD53-730D-F895A5CC5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11D9E-7A49-D2A8-C18B-31DA22623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88F64F-6794-49A9-B26D-69901C164A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893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22A14-A74F-1D33-E3F1-243FC265D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963" y="1710036"/>
            <a:ext cx="7887146" cy="2851919"/>
          </a:xfrm>
        </p:spPr>
        <p:txBody>
          <a:bodyPr anchor="b"/>
          <a:lstStyle>
            <a:lvl1pPr>
              <a:defRPr sz="42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DBB7B6-C678-8B4B-3276-0F45360FAB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963" y="4589859"/>
            <a:ext cx="7887146" cy="1500188"/>
          </a:xfrm>
        </p:spPr>
        <p:txBody>
          <a:bodyPr/>
          <a:lstStyle>
            <a:lvl1pPr marL="0" indent="0">
              <a:buNone/>
              <a:defRPr sz="1687"/>
            </a:lvl1pPr>
            <a:lvl2pPr marL="321457" indent="0">
              <a:buNone/>
              <a:defRPr sz="1406"/>
            </a:lvl2pPr>
            <a:lvl3pPr marL="642915" indent="0">
              <a:buNone/>
              <a:defRPr sz="1266"/>
            </a:lvl3pPr>
            <a:lvl4pPr marL="964372" indent="0">
              <a:buNone/>
              <a:defRPr sz="1125"/>
            </a:lvl4pPr>
            <a:lvl5pPr marL="1285829" indent="0">
              <a:buNone/>
              <a:defRPr sz="1125"/>
            </a:lvl5pPr>
            <a:lvl6pPr marL="1607287" indent="0">
              <a:buNone/>
              <a:defRPr sz="1125"/>
            </a:lvl6pPr>
            <a:lvl7pPr marL="1928744" indent="0">
              <a:buNone/>
              <a:defRPr sz="1125"/>
            </a:lvl7pPr>
            <a:lvl8pPr marL="2250201" indent="0">
              <a:buNone/>
              <a:defRPr sz="1125"/>
            </a:lvl8pPr>
            <a:lvl9pPr marL="2571659" indent="0">
              <a:buNone/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4132E4-D0B4-FB02-0101-F5C41611F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935FF4-E09B-D890-4761-F304E6A2D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987201-1ABB-DE6E-8B4C-A27D61EC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FFE356-A477-47EE-BEF8-3407F033F1A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18371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FB590-C30E-A608-B858-6B231054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47770-4CA3-131C-0BB5-0D3F3C04BB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1469" y="1125141"/>
            <a:ext cx="2839641" cy="3182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F6356F-02CD-C62E-9047-6AC2C8FE4A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68265" y="1125141"/>
            <a:ext cx="2839641" cy="318231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F62BB-4521-0345-11A2-BF3BCFDC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26BD8C-0F70-6F71-DB79-2EF73C55E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E389CA-9E22-ECAB-E474-EDF3ADBEB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9C6F4-346D-4AF4-96BB-42948E48985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0221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6AE2-6F75-96B2-3CDD-585971499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44" y="365001"/>
            <a:ext cx="7887146" cy="13260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961C2D-38F9-0968-D1BE-30FA067CB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543" y="1681014"/>
            <a:ext cx="3868787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6C5B6-CF4D-3EB0-8230-BC82F9638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543" y="2504777"/>
            <a:ext cx="3868787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2E21A9-E6E0-ADF8-29E6-71318CEF33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8927" y="1681014"/>
            <a:ext cx="3887762" cy="823764"/>
          </a:xfrm>
        </p:spPr>
        <p:txBody>
          <a:bodyPr anchor="b"/>
          <a:lstStyle>
            <a:lvl1pPr marL="0" indent="0">
              <a:buNone/>
              <a:defRPr sz="1687" b="1"/>
            </a:lvl1pPr>
            <a:lvl2pPr marL="321457" indent="0">
              <a:buNone/>
              <a:defRPr sz="1406" b="1"/>
            </a:lvl2pPr>
            <a:lvl3pPr marL="642915" indent="0">
              <a:buNone/>
              <a:defRPr sz="1266" b="1"/>
            </a:lvl3pPr>
            <a:lvl4pPr marL="964372" indent="0">
              <a:buNone/>
              <a:defRPr sz="1125" b="1"/>
            </a:lvl4pPr>
            <a:lvl5pPr marL="1285829" indent="0">
              <a:buNone/>
              <a:defRPr sz="1125" b="1"/>
            </a:lvl5pPr>
            <a:lvl6pPr marL="1607287" indent="0">
              <a:buNone/>
              <a:defRPr sz="1125" b="1"/>
            </a:lvl6pPr>
            <a:lvl7pPr marL="1928744" indent="0">
              <a:buNone/>
              <a:defRPr sz="1125" b="1"/>
            </a:lvl7pPr>
            <a:lvl8pPr marL="2250201" indent="0">
              <a:buNone/>
              <a:defRPr sz="1125" b="1"/>
            </a:lvl8pPr>
            <a:lvl9pPr marL="2571659" indent="0">
              <a:buNone/>
              <a:defRPr sz="112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24795E-0807-9C40-7612-1B050CA119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8927" y="2504777"/>
            <a:ext cx="3887762" cy="368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580019-818C-DD4A-9B11-77E5E2A8D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FF81E7-A702-CB57-CCE5-1D84F73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E72B1F9-41BB-EA29-052B-98C670FE2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ACCCE-BEE0-4EAC-AC6F-23942B8CFEF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2888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8335F-86B8-29B4-C9D4-8486AF163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90A42F-5692-1C1E-ECDC-A38EB9362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66B04-EED6-1AE9-938E-E003DC603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03AA02-CC57-FE09-FCAF-56794349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0D12BC-D944-4DDC-8BDD-33F4FDF419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57965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D5661C2-37D0-4485-35D8-3EAE2C8C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4845D6-D12E-1857-3AE4-025C41EB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64BCF-F939-471B-889D-24235A5F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3F6DB-5478-472C-A3F3-CB06958A44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46566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F353C-562B-528C-F129-7829C37C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D0A27B-613D-42AA-972E-75AAC297C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>
              <a:defRPr sz="2250"/>
            </a:lvl1pPr>
            <a:lvl2pPr>
              <a:defRPr sz="1969"/>
            </a:lvl2pPr>
            <a:lvl3pPr>
              <a:defRPr sz="1687"/>
            </a:lvl3pPr>
            <a:lvl4pPr>
              <a:defRPr sz="1406"/>
            </a:lvl4pPr>
            <a:lvl5pPr>
              <a:defRPr sz="1406"/>
            </a:lvl5pPr>
            <a:lvl6pPr>
              <a:defRPr sz="1406"/>
            </a:lvl6pPr>
            <a:lvl7pPr>
              <a:defRPr sz="1406"/>
            </a:lvl7pPr>
            <a:lvl8pPr>
              <a:defRPr sz="1406"/>
            </a:lvl8pPr>
            <a:lvl9pPr>
              <a:defRPr sz="140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C2D41F-EBD9-C324-EBE5-8F11872790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70EAD3-B9C6-506B-09ED-2CDBB1115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19355-51C7-69C4-63F0-A78238364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E2C115-15E7-187C-C177-BC6420B251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FB7F4E-EB6E-4EAF-B9EC-CA0995AF377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41528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66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A2E77-B289-072E-4E84-BDEFB9D30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543" y="457646"/>
            <a:ext cx="2949029" cy="1599531"/>
          </a:xfrm>
        </p:spPr>
        <p:txBody>
          <a:bodyPr anchor="b"/>
          <a:lstStyle>
            <a:lvl1pPr>
              <a:defRPr sz="22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04DB52-D3AA-F085-A9B9-1AF382F76F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63" y="987847"/>
            <a:ext cx="4628926" cy="4873377"/>
          </a:xfrm>
        </p:spPr>
        <p:txBody>
          <a:bodyPr/>
          <a:lstStyle>
            <a:lvl1pPr marL="0" indent="0">
              <a:buNone/>
              <a:defRPr sz="2250"/>
            </a:lvl1pPr>
            <a:lvl2pPr marL="321457" indent="0">
              <a:buNone/>
              <a:defRPr sz="1969"/>
            </a:lvl2pPr>
            <a:lvl3pPr marL="642915" indent="0">
              <a:buNone/>
              <a:defRPr sz="1687"/>
            </a:lvl3pPr>
            <a:lvl4pPr marL="964372" indent="0">
              <a:buNone/>
              <a:defRPr sz="1406"/>
            </a:lvl4pPr>
            <a:lvl5pPr marL="1285829" indent="0">
              <a:buNone/>
              <a:defRPr sz="1406"/>
            </a:lvl5pPr>
            <a:lvl6pPr marL="1607287" indent="0">
              <a:buNone/>
              <a:defRPr sz="1406"/>
            </a:lvl6pPr>
            <a:lvl7pPr marL="1928744" indent="0">
              <a:buNone/>
              <a:defRPr sz="1406"/>
            </a:lvl7pPr>
            <a:lvl8pPr marL="2250201" indent="0">
              <a:buNone/>
              <a:defRPr sz="1406"/>
            </a:lvl8pPr>
            <a:lvl9pPr marL="2571659" indent="0">
              <a:buNone/>
              <a:defRPr sz="1406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5880A6-D166-38C2-196B-3BD5CD5BC6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543" y="2057177"/>
            <a:ext cx="2949029" cy="3811860"/>
          </a:xfrm>
        </p:spPr>
        <p:txBody>
          <a:bodyPr/>
          <a:lstStyle>
            <a:lvl1pPr marL="0" indent="0">
              <a:buNone/>
              <a:defRPr sz="1125"/>
            </a:lvl1pPr>
            <a:lvl2pPr marL="321457" indent="0">
              <a:buNone/>
              <a:defRPr sz="984"/>
            </a:lvl2pPr>
            <a:lvl3pPr marL="642915" indent="0">
              <a:buNone/>
              <a:defRPr sz="844"/>
            </a:lvl3pPr>
            <a:lvl4pPr marL="964372" indent="0">
              <a:buNone/>
              <a:defRPr sz="703"/>
            </a:lvl4pPr>
            <a:lvl5pPr marL="1285829" indent="0">
              <a:buNone/>
              <a:defRPr sz="703"/>
            </a:lvl5pPr>
            <a:lvl6pPr marL="1607287" indent="0">
              <a:buNone/>
              <a:defRPr sz="703"/>
            </a:lvl6pPr>
            <a:lvl7pPr marL="1928744" indent="0">
              <a:buNone/>
              <a:defRPr sz="703"/>
            </a:lvl7pPr>
            <a:lvl8pPr marL="2250201" indent="0">
              <a:buNone/>
              <a:defRPr sz="703"/>
            </a:lvl8pPr>
            <a:lvl9pPr marL="2571659" indent="0">
              <a:buNone/>
              <a:defRPr sz="70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CDC17-13B7-C95A-2F86-DDD47C7A1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D7DF87-154C-C71F-161B-FF981F7B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55F0C5-7DE8-0C2F-26A9-E02D95D6C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62019C-9EE0-42EF-B3FA-19A1937909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23068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D1F7D-1C38-8748-FB6C-D7E6AF14D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44B0FE-1A65-4FEC-1641-D4B392F579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C7816-3B3F-18DE-4649-CA4D1C677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7CEDE-4145-1A2E-2089-B70AA455E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55F3E-E808-11C6-175D-844A7FC28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FCAE19-FE02-4701-8AA0-2F711CF916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2143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6C9E24-44D4-A410-5F17-775DFBA197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4661297" y="193105"/>
            <a:ext cx="1446609" cy="411435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C61AA-01E8-0B5F-33E3-2356745CFD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21469" y="193105"/>
            <a:ext cx="4232672" cy="411435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66A07-AF5F-5061-FD6B-004959474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3C4D09-17A8-AB58-3A2F-8A58A49C8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063C-7F70-37E8-E0FB-7E3123945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E3617-00E7-4641-9491-2F2369B510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79481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7" indent="0" algn="ctr">
              <a:buNone/>
              <a:defRPr sz="2000"/>
            </a:lvl2pPr>
            <a:lvl3pPr marL="914353" indent="0" algn="ctr">
              <a:buNone/>
              <a:defRPr sz="1800"/>
            </a:lvl3pPr>
            <a:lvl4pPr marL="1371530" indent="0" algn="ctr">
              <a:buNone/>
              <a:defRPr sz="1600"/>
            </a:lvl4pPr>
            <a:lvl5pPr marL="1828706" indent="0" algn="ctr">
              <a:buNone/>
              <a:defRPr sz="1600"/>
            </a:lvl5pPr>
            <a:lvl6pPr marL="2285883" indent="0" algn="ctr">
              <a:buNone/>
              <a:defRPr sz="1600"/>
            </a:lvl6pPr>
            <a:lvl7pPr marL="2743060" indent="0" algn="ctr">
              <a:buNone/>
              <a:defRPr sz="1600"/>
            </a:lvl7pPr>
            <a:lvl8pPr marL="3200236" indent="0" algn="ctr">
              <a:buNone/>
              <a:defRPr sz="1600"/>
            </a:lvl8pPr>
            <a:lvl9pPr marL="365741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987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E2419-5DC4-4AF5-AEAC-14B2598BF6EA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56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97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768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80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01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979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582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798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EC3FC-3D8E-4820-8863-8ED7A33BD855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29479-C84F-46EA-A6DC-866F7E4C7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810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0FE8A5F-3456-FB1A-3377-5623E4AB8F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21469" y="193105"/>
            <a:ext cx="5786438" cy="803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9D113D7-28D1-B068-64D9-5A433A52F0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21469" y="1125141"/>
            <a:ext cx="5786438" cy="3182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535E88B-A524-635B-BA54-48422C11D0F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21469" y="4391174"/>
            <a:ext cx="1500188" cy="33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984"/>
            </a:lvl1pPr>
          </a:lstStyle>
          <a:p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F380CD90-30AE-0983-5410-C24B54234FA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96703" y="4391174"/>
            <a:ext cx="2035969" cy="33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84"/>
            </a:lvl1pPr>
          </a:lstStyle>
          <a:p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0096249A-9B6C-F87C-AAC0-9AD54105930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607719" y="4391174"/>
            <a:ext cx="1500188" cy="33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84"/>
            </a:lvl1pPr>
          </a:lstStyle>
          <a:p>
            <a:fld id="{D9737962-14C6-4774-A5A6-DD6D9D05B21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409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3094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3094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41093" indent="-241093" algn="l" rtl="0" fontAlgn="base">
        <a:spcBef>
          <a:spcPct val="20000"/>
        </a:spcBef>
        <a:spcAft>
          <a:spcPct val="0"/>
        </a:spcAft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1pPr>
      <a:lvl2pPr marL="522368" indent="-200911" algn="l" rtl="0" fontAlgn="base">
        <a:spcBef>
          <a:spcPct val="20000"/>
        </a:spcBef>
        <a:spcAft>
          <a:spcPct val="0"/>
        </a:spcAft>
        <a:buChar char="–"/>
        <a:defRPr sz="1969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rtl="0" fontAlgn="base">
        <a:spcBef>
          <a:spcPct val="20000"/>
        </a:spcBef>
        <a:spcAft>
          <a:spcPct val="0"/>
        </a:spcAft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rtl="0" fontAlgn="base">
        <a:spcBef>
          <a:spcPct val="20000"/>
        </a:spcBef>
        <a:spcAft>
          <a:spcPct val="0"/>
        </a:spcAft>
        <a:buChar char="–"/>
        <a:defRPr sz="140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rtl="0" fontAlgn="base">
        <a:spcBef>
          <a:spcPct val="20000"/>
        </a:spcBef>
        <a:spcAft>
          <a:spcPct val="0"/>
        </a:spcAft>
        <a:buChar char="»"/>
        <a:defRPr sz="140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E2419-5DC4-4AF5-AEAC-14B2598BF6EA}" type="datetimeFigureOut">
              <a:rPr lang="en-US" smtClean="0"/>
              <a:t>11/16/2022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E02C02-AEE9-4AE5-B73E-35C68B3ED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95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42915" rtl="0" eaLnBrk="1" latinLnBrk="0" hangingPunct="1">
        <a:lnSpc>
          <a:spcPct val="90000"/>
        </a:lnSpc>
        <a:spcBef>
          <a:spcPct val="0"/>
        </a:spcBef>
        <a:buNone/>
        <a:defRPr sz="309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60729" indent="-160729" algn="l" defTabSz="642915" rtl="0" eaLnBrk="1" latinLnBrk="0" hangingPunct="1">
        <a:lnSpc>
          <a:spcPct val="90000"/>
        </a:lnSpc>
        <a:spcBef>
          <a:spcPts val="703"/>
        </a:spcBef>
        <a:buFont typeface="Arial" panose="020B0604020202020204" pitchFamily="34" charset="0"/>
        <a:buChar char="•"/>
        <a:defRPr sz="1969" kern="1200">
          <a:solidFill>
            <a:schemeClr val="tx1"/>
          </a:solidFill>
          <a:latin typeface="+mn-lt"/>
          <a:ea typeface="+mn-ea"/>
          <a:cs typeface="+mn-cs"/>
        </a:defRPr>
      </a:lvl1pPr>
      <a:lvl2pPr marL="482186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687" kern="1200">
          <a:solidFill>
            <a:schemeClr val="tx1"/>
          </a:solidFill>
          <a:latin typeface="+mn-lt"/>
          <a:ea typeface="+mn-ea"/>
          <a:cs typeface="+mn-cs"/>
        </a:defRPr>
      </a:lvl2pPr>
      <a:lvl3pPr marL="80364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406" kern="1200">
          <a:solidFill>
            <a:schemeClr val="tx1"/>
          </a:solidFill>
          <a:latin typeface="+mn-lt"/>
          <a:ea typeface="+mn-ea"/>
          <a:cs typeface="+mn-cs"/>
        </a:defRPr>
      </a:lvl3pPr>
      <a:lvl4pPr marL="1125101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446558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768015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2089473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410930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732387" indent="-160729" algn="l" defTabSz="642915" rtl="0" eaLnBrk="1" latinLnBrk="0" hangingPunct="1">
        <a:lnSpc>
          <a:spcPct val="90000"/>
        </a:lnSpc>
        <a:spcBef>
          <a:spcPts val="352"/>
        </a:spcBef>
        <a:buFont typeface="Arial" panose="020B0604020202020204" pitchFamily="34" charset="0"/>
        <a:buChar char="•"/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2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32B5B32-23D8-8EFC-4D2E-3843BA055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8E170B1-2196-D430-C446-2F7DB2DC7B59}"/>
              </a:ext>
            </a:extLst>
          </p:cNvPr>
          <p:cNvSpPr/>
          <p:nvPr/>
        </p:nvSpPr>
        <p:spPr>
          <a:xfrm>
            <a:off x="82296" y="4892040"/>
            <a:ext cx="8961120" cy="1892808"/>
          </a:xfrm>
          <a:prstGeom prst="rect">
            <a:avLst/>
          </a:prstGeom>
          <a:solidFill>
            <a:srgbClr val="D0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ABD065C-06C4-7ADA-FE0C-DD71DB935943}"/>
              </a:ext>
            </a:extLst>
          </p:cNvPr>
          <p:cNvSpPr/>
          <p:nvPr/>
        </p:nvSpPr>
        <p:spPr>
          <a:xfrm>
            <a:off x="370182" y="5053614"/>
            <a:ext cx="823905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ova" panose="020B0504020202020204" pitchFamily="34" charset="0"/>
              </a:rPr>
              <a:t>Broken Arrow</a:t>
            </a:r>
          </a:p>
        </p:txBody>
      </p:sp>
    </p:spTree>
    <p:extLst>
      <p:ext uri="{BB962C8B-B14F-4D97-AF65-F5344CB8AC3E}">
        <p14:creationId xmlns:p14="http://schemas.microsoft.com/office/powerpoint/2010/main" val="3070359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CEFFFBE-784B-8C2A-6689-835E43765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6443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B55C897-A961-2948-C6BB-B7B4658743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88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person in a garment holding a baby&#10;&#10;Description automatically generated with low confidence">
            <a:extLst>
              <a:ext uri="{FF2B5EF4-FFF2-40B4-BE49-F238E27FC236}">
                <a16:creationId xmlns:a16="http://schemas.microsoft.com/office/drawing/2014/main" id="{5A1FEFDF-36A4-CBCC-CC37-B1C68E1D68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210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2A8E32CC-FAE8-CAD8-3D5A-DE4733C55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900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8ECCD2BA-6639-82CF-5622-952250794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3806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sunset&#10;&#10;Description automatically generated">
            <a:extLst>
              <a:ext uri="{FF2B5EF4-FFF2-40B4-BE49-F238E27FC236}">
                <a16:creationId xmlns:a16="http://schemas.microsoft.com/office/drawing/2014/main" id="{34988491-730C-8EDD-28E0-6B1FAE56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0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2A8E32CC-FAE8-CAD8-3D5A-DE4733C554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722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E3C846D6-5897-D4F7-D66C-A8B9823CB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2994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F1FAC592-1C4E-C214-96FA-3DFA6E250B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4094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8ECCD2BA-6639-82CF-5622-952250794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192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A30C575-DCC8-54B5-DB7F-10E52CA39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" y="0"/>
            <a:ext cx="91425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59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sunset&#10;&#10;Description automatically generated">
            <a:extLst>
              <a:ext uri="{FF2B5EF4-FFF2-40B4-BE49-F238E27FC236}">
                <a16:creationId xmlns:a16="http://schemas.microsoft.com/office/drawing/2014/main" id="{34988491-730C-8EDD-28E0-6B1FAE56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997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A group of people in clothing&#10;&#10;Description automatically generated with medium confidence">
            <a:extLst>
              <a:ext uri="{FF2B5EF4-FFF2-40B4-BE49-F238E27FC236}">
                <a16:creationId xmlns:a16="http://schemas.microsoft.com/office/drawing/2014/main" id="{38D10AEE-3805-A724-8944-559403BF8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202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62A413-E2D0-1E37-B0B9-664336BEB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53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7925CFE-6528-6B62-165E-72C4A3628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830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32B5B32-23D8-8EFC-4D2E-3843BA055B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4835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smiling&#10;&#10;Description automatically generated with medium confidence">
            <a:extLst>
              <a:ext uri="{FF2B5EF4-FFF2-40B4-BE49-F238E27FC236}">
                <a16:creationId xmlns:a16="http://schemas.microsoft.com/office/drawing/2014/main" id="{0BD22B77-6E5E-A220-6473-D47DCC3B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0483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holding a sign&#10;&#10;Description automatically generated with medium confidence">
            <a:extLst>
              <a:ext uri="{FF2B5EF4-FFF2-40B4-BE49-F238E27FC236}">
                <a16:creationId xmlns:a16="http://schemas.microsoft.com/office/drawing/2014/main" id="{8ECCD2BA-6639-82CF-5622-952250794E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9316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ky, outdoor, sunset&#10;&#10;Description automatically generated">
            <a:extLst>
              <a:ext uri="{FF2B5EF4-FFF2-40B4-BE49-F238E27FC236}">
                <a16:creationId xmlns:a16="http://schemas.microsoft.com/office/drawing/2014/main" id="{34988491-730C-8EDD-28E0-6B1FAE56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17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54C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DB5BC5BF-7F76-402C-AC48-F2033B6AA8F3}"/>
              </a:ext>
            </a:extLst>
          </p:cNvPr>
          <p:cNvSpPr/>
          <p:nvPr/>
        </p:nvSpPr>
        <p:spPr>
          <a:xfrm>
            <a:off x="277128" y="821453"/>
            <a:ext cx="5240285" cy="5215095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54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8107FF-BB17-48DA-9BC0-C927B07BB01D}"/>
              </a:ext>
            </a:extLst>
          </p:cNvPr>
          <p:cNvSpPr/>
          <p:nvPr/>
        </p:nvSpPr>
        <p:spPr>
          <a:xfrm>
            <a:off x="884256" y="1363217"/>
            <a:ext cx="7375489" cy="22156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54">
              <a:defRPr/>
            </a:pPr>
            <a:r>
              <a:rPr lang="en-US" sz="13798" b="1">
                <a:ln w="0"/>
                <a:solidFill>
                  <a:prstClr val="white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Lucida Console" panose="020B0609040504020204" pitchFamily="49" charset="0"/>
              </a:rPr>
              <a:t>Review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939621-A9FA-4DD2-B61B-DFD4482CA8C9}"/>
              </a:ext>
            </a:extLst>
          </p:cNvPr>
          <p:cNvSpPr/>
          <p:nvPr/>
        </p:nvSpPr>
        <p:spPr>
          <a:xfrm>
            <a:off x="2808445" y="3275599"/>
            <a:ext cx="1494320" cy="22156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54">
              <a:defRPr/>
            </a:pPr>
            <a:r>
              <a:rPr lang="en-US" sz="13798" b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331B37-82C9-4AF4-9B1E-914816064539}"/>
              </a:ext>
            </a:extLst>
          </p:cNvPr>
          <p:cNvSpPr/>
          <p:nvPr/>
        </p:nvSpPr>
        <p:spPr>
          <a:xfrm>
            <a:off x="4027947" y="3275599"/>
            <a:ext cx="1470274" cy="22156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54">
              <a:defRPr/>
            </a:pPr>
            <a:r>
              <a:rPr lang="en-US" sz="13798" b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FBE96B-B56F-4B3D-B315-5B67D6CE3327}"/>
              </a:ext>
            </a:extLst>
          </p:cNvPr>
          <p:cNvSpPr/>
          <p:nvPr/>
        </p:nvSpPr>
        <p:spPr>
          <a:xfrm>
            <a:off x="5193842" y="3275597"/>
            <a:ext cx="1895071" cy="22156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54">
              <a:defRPr/>
            </a:pPr>
            <a:r>
              <a:rPr lang="en-US" sz="13798" b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F93C9AE-176B-49EE-A0A8-688CA10A20D4}"/>
              </a:ext>
            </a:extLst>
          </p:cNvPr>
          <p:cNvSpPr/>
          <p:nvPr/>
        </p:nvSpPr>
        <p:spPr>
          <a:xfrm>
            <a:off x="6732061" y="3275597"/>
            <a:ext cx="1156086" cy="22156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54">
              <a:defRPr/>
            </a:pPr>
            <a:r>
              <a:rPr lang="en-US" sz="13798" b="1">
                <a:ln w="10160">
                  <a:solidFill>
                    <a:srgbClr val="5B9BD5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0E19D3-31AB-4341-B658-9A7F3F2C1CEC}"/>
              </a:ext>
            </a:extLst>
          </p:cNvPr>
          <p:cNvSpPr/>
          <p:nvPr/>
        </p:nvSpPr>
        <p:spPr>
          <a:xfrm>
            <a:off x="5258464" y="2193185"/>
            <a:ext cx="381837" cy="1526292"/>
          </a:xfrm>
          <a:prstGeom prst="rect">
            <a:avLst/>
          </a:prstGeom>
          <a:solidFill>
            <a:srgbClr val="454C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54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496C65AE-4571-40B9-8A6C-65E8819EA2F2}"/>
              </a:ext>
            </a:extLst>
          </p:cNvPr>
          <p:cNvSpPr/>
          <p:nvPr/>
        </p:nvSpPr>
        <p:spPr>
          <a:xfrm rot="9781099">
            <a:off x="5217650" y="4003719"/>
            <a:ext cx="328365" cy="719676"/>
          </a:xfrm>
          <a:custGeom>
            <a:avLst/>
            <a:gdLst>
              <a:gd name="connsiteX0" fmla="*/ 0 w 545209"/>
              <a:gd name="connsiteY0" fmla="*/ 553929 h 553929"/>
              <a:gd name="connsiteX1" fmla="*/ 272605 w 545209"/>
              <a:gd name="connsiteY1" fmla="*/ 0 h 553929"/>
              <a:gd name="connsiteX2" fmla="*/ 545209 w 545209"/>
              <a:gd name="connsiteY2" fmla="*/ 553929 h 553929"/>
              <a:gd name="connsiteX3" fmla="*/ 0 w 545209"/>
              <a:gd name="connsiteY3" fmla="*/ 553929 h 553929"/>
              <a:gd name="connsiteX0" fmla="*/ 0 w 329427"/>
              <a:gd name="connsiteY0" fmla="*/ 553929 h 553929"/>
              <a:gd name="connsiteX1" fmla="*/ 272605 w 329427"/>
              <a:gd name="connsiteY1" fmla="*/ 0 h 553929"/>
              <a:gd name="connsiteX2" fmla="*/ 329427 w 329427"/>
              <a:gd name="connsiteY2" fmla="*/ 547219 h 553929"/>
              <a:gd name="connsiteX3" fmla="*/ 0 w 329427"/>
              <a:gd name="connsiteY3" fmla="*/ 553929 h 553929"/>
              <a:gd name="connsiteX0" fmla="*/ 0 w 292841"/>
              <a:gd name="connsiteY0" fmla="*/ 582010 h 582010"/>
              <a:gd name="connsiteX1" fmla="*/ 236019 w 292841"/>
              <a:gd name="connsiteY1" fmla="*/ 0 h 582010"/>
              <a:gd name="connsiteX2" fmla="*/ 292841 w 292841"/>
              <a:gd name="connsiteY2" fmla="*/ 547219 h 582010"/>
              <a:gd name="connsiteX3" fmla="*/ 0 w 292841"/>
              <a:gd name="connsiteY3" fmla="*/ 582010 h 582010"/>
              <a:gd name="connsiteX0" fmla="*/ 0 w 292841"/>
              <a:gd name="connsiteY0" fmla="*/ 582010 h 582010"/>
              <a:gd name="connsiteX1" fmla="*/ 236019 w 292841"/>
              <a:gd name="connsiteY1" fmla="*/ 0 h 582010"/>
              <a:gd name="connsiteX2" fmla="*/ 292841 w 292841"/>
              <a:gd name="connsiteY2" fmla="*/ 547219 h 582010"/>
              <a:gd name="connsiteX3" fmla="*/ 0 w 292841"/>
              <a:gd name="connsiteY3" fmla="*/ 582010 h 582010"/>
              <a:gd name="connsiteX0" fmla="*/ 0 w 292841"/>
              <a:gd name="connsiteY0" fmla="*/ 613150 h 613150"/>
              <a:gd name="connsiteX1" fmla="*/ 256045 w 292841"/>
              <a:gd name="connsiteY1" fmla="*/ 0 h 613150"/>
              <a:gd name="connsiteX2" fmla="*/ 292841 w 292841"/>
              <a:gd name="connsiteY2" fmla="*/ 578359 h 613150"/>
              <a:gd name="connsiteX3" fmla="*/ 0 w 292841"/>
              <a:gd name="connsiteY3" fmla="*/ 613150 h 613150"/>
              <a:gd name="connsiteX0" fmla="*/ 0 w 292841"/>
              <a:gd name="connsiteY0" fmla="*/ 738046 h 738046"/>
              <a:gd name="connsiteX1" fmla="*/ 276411 w 292841"/>
              <a:gd name="connsiteY1" fmla="*/ 0 h 738046"/>
              <a:gd name="connsiteX2" fmla="*/ 292841 w 292841"/>
              <a:gd name="connsiteY2" fmla="*/ 703255 h 738046"/>
              <a:gd name="connsiteX3" fmla="*/ 0 w 292841"/>
              <a:gd name="connsiteY3" fmla="*/ 738046 h 738046"/>
              <a:gd name="connsiteX0" fmla="*/ 0 w 292841"/>
              <a:gd name="connsiteY0" fmla="*/ 738046 h 738046"/>
              <a:gd name="connsiteX1" fmla="*/ 276411 w 292841"/>
              <a:gd name="connsiteY1" fmla="*/ 0 h 738046"/>
              <a:gd name="connsiteX2" fmla="*/ 292841 w 292841"/>
              <a:gd name="connsiteY2" fmla="*/ 703255 h 738046"/>
              <a:gd name="connsiteX3" fmla="*/ 0 w 292841"/>
              <a:gd name="connsiteY3" fmla="*/ 738046 h 738046"/>
              <a:gd name="connsiteX0" fmla="*/ 0 w 309267"/>
              <a:gd name="connsiteY0" fmla="*/ 734510 h 734510"/>
              <a:gd name="connsiteX1" fmla="*/ 309267 w 309267"/>
              <a:gd name="connsiteY1" fmla="*/ 0 h 734510"/>
              <a:gd name="connsiteX2" fmla="*/ 292841 w 309267"/>
              <a:gd name="connsiteY2" fmla="*/ 699719 h 734510"/>
              <a:gd name="connsiteX3" fmla="*/ 0 w 309267"/>
              <a:gd name="connsiteY3" fmla="*/ 734510 h 73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267" h="734510">
                <a:moveTo>
                  <a:pt x="0" y="734510"/>
                </a:moveTo>
                <a:cubicBezTo>
                  <a:pt x="90196" y="444700"/>
                  <a:pt x="108808" y="437284"/>
                  <a:pt x="309267" y="0"/>
                </a:cubicBezTo>
                <a:lnTo>
                  <a:pt x="292841" y="699719"/>
                </a:lnTo>
                <a:lnTo>
                  <a:pt x="0" y="734510"/>
                </a:lnTo>
                <a:close/>
              </a:path>
            </a:pathLst>
          </a:custGeom>
          <a:solidFill>
            <a:srgbClr val="454C78"/>
          </a:solidFill>
          <a:ln>
            <a:solidFill>
              <a:srgbClr val="454C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023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046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0690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0091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5114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0137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5160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01839" algn="l" defTabSz="650230" rtl="0" eaLnBrk="1" latinLnBrk="0" hangingPunct="1">
              <a:defRPr sz="25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7154">
              <a:defRPr/>
            </a:pPr>
            <a:endParaRPr lang="en-US" sz="180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1743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appy Thanksgiving Cartoon Turkey&amp;quot; Art Board Print by Benny30 | Redbubble">
            <a:extLst>
              <a:ext uri="{FF2B5EF4-FFF2-40B4-BE49-F238E27FC236}">
                <a16:creationId xmlns:a16="http://schemas.microsoft.com/office/drawing/2014/main" id="{16193EB6-D7B1-4673-B660-D26B19532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2" r="-1" b="28368"/>
          <a:stretch/>
        </p:blipFill>
        <p:spPr bwMode="auto">
          <a:xfrm>
            <a:off x="14" y="1282"/>
            <a:ext cx="9143986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573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banner, crowd&#10;&#10;Description automatically generated">
            <a:extLst>
              <a:ext uri="{FF2B5EF4-FFF2-40B4-BE49-F238E27FC236}">
                <a16:creationId xmlns:a16="http://schemas.microsoft.com/office/drawing/2014/main" id="{B17182F1-D945-32E2-F383-F3D65B262B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839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3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42915" fontAlgn="base">
              <a:spcBef>
                <a:spcPct val="0"/>
              </a:spcBef>
              <a:spcAft>
                <a:spcPct val="0"/>
              </a:spcAft>
            </a:pPr>
            <a:endParaRPr lang="en-US" sz="126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E788161-82A4-469B-B5A0-F13047E263F8}"/>
              </a:ext>
            </a:extLst>
          </p:cNvPr>
          <p:cNvSpPr/>
          <p:nvPr/>
        </p:nvSpPr>
        <p:spPr>
          <a:xfrm>
            <a:off x="120551" y="271239"/>
            <a:ext cx="7293322" cy="301377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66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670DBF-0D1A-4023-AAFE-4C4C9FA7FE6B}"/>
              </a:ext>
            </a:extLst>
          </p:cNvPr>
          <p:cNvSpPr/>
          <p:nvPr/>
        </p:nvSpPr>
        <p:spPr>
          <a:xfrm>
            <a:off x="120551" y="3556249"/>
            <a:ext cx="7293322" cy="3013770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42915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66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AA1844E-5ECF-4539-AF24-F96EEFB41C79}"/>
              </a:ext>
            </a:extLst>
          </p:cNvPr>
          <p:cNvCxnSpPr>
            <a:cxnSpLocks/>
          </p:cNvCxnSpPr>
          <p:nvPr/>
        </p:nvCxnSpPr>
        <p:spPr>
          <a:xfrm flipV="1">
            <a:off x="336538" y="5722108"/>
            <a:ext cx="6846280" cy="26084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8E7D494-FFF4-4D83-A32A-07CF54F3F968}"/>
              </a:ext>
            </a:extLst>
          </p:cNvPr>
          <p:cNvSpPr txBox="1"/>
          <p:nvPr/>
        </p:nvSpPr>
        <p:spPr>
          <a:xfrm rot="16200000">
            <a:off x="6243836" y="3293709"/>
            <a:ext cx="3759747" cy="5250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42915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12" b="1">
                <a:ln>
                  <a:solidFill>
                    <a:srgbClr val="C00000"/>
                  </a:solidFill>
                </a:ln>
                <a:solidFill>
                  <a:prstClr val="white"/>
                </a:solidFill>
                <a:latin typeface="Arial" panose="020B0604020202020204" pitchFamily="34" charset="0"/>
              </a:rPr>
              <a:t>Turkey Victory Game</a:t>
            </a:r>
          </a:p>
        </p:txBody>
      </p:sp>
      <p:pic>
        <p:nvPicPr>
          <p:cNvPr id="3074" name="Picture 2" descr="Cartoon, Animated Turkey Images for Thanksgiving Day 2021">
            <a:extLst>
              <a:ext uri="{FF2B5EF4-FFF2-40B4-BE49-F238E27FC236}">
                <a16:creationId xmlns:a16="http://schemas.microsoft.com/office/drawing/2014/main" id="{470C6F20-8B70-4C23-A001-6C5C522A7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" b="95795" l="7034" r="92813">
                        <a14:foregroundMark x1="10092" y1="45521" x2="10092" y2="45521"/>
                        <a14:foregroundMark x1="7034" y1="58501" x2="7034" y2="58501"/>
                        <a14:foregroundMark x1="55199" y1="7130" x2="55199" y2="7130"/>
                        <a14:foregroundMark x1="54740" y1="36746" x2="54740" y2="36746"/>
                        <a14:foregroundMark x1="54740" y1="36746" x2="54128" y2="45338"/>
                        <a14:foregroundMark x1="42355" y1="38391" x2="42202" y2="44973"/>
                        <a14:foregroundMark x1="92355" y1="61974" x2="92355" y2="61974"/>
                        <a14:foregroundMark x1="59327" y1="88848" x2="59327" y2="88848"/>
                        <a14:foregroundMark x1="59174" y1="89397" x2="59174" y2="89397"/>
                        <a14:foregroundMark x1="59174" y1="89397" x2="59174" y2="89397"/>
                        <a14:foregroundMark x1="59174" y1="89397" x2="59174" y2="89397"/>
                        <a14:foregroundMark x1="58716" y1="85375" x2="58869" y2="95795"/>
                        <a14:foregroundMark x1="58869" y1="95795" x2="59174" y2="95978"/>
                        <a14:foregroundMark x1="7492" y1="71115" x2="9633" y2="52651"/>
                        <a14:foregroundMark x1="9633" y1="49360" x2="12997" y2="36746"/>
                        <a14:foregroundMark x1="12997" y1="36746" x2="15749" y2="32907"/>
                        <a14:foregroundMark x1="20642" y1="25046" x2="33486" y2="15356"/>
                        <a14:foregroundMark x1="40520" y1="11883" x2="47401" y2="11883"/>
                        <a14:foregroundMark x1="61621" y1="10786" x2="69266" y2="15722"/>
                        <a14:foregroundMark x1="69266" y1="15722" x2="74924" y2="22303"/>
                        <a14:foregroundMark x1="79358" y1="25594" x2="88073" y2="42048"/>
                        <a14:foregroundMark x1="88073" y1="49726" x2="92813" y2="61426"/>
                        <a14:foregroundMark x1="92813" y1="61426" x2="91284" y2="76234"/>
                        <a14:foregroundMark x1="52905" y1="45887" x2="55963" y2="39488"/>
                        <a14:foregroundMark x1="45413" y1="39488" x2="39144" y2="44424"/>
                        <a14:foregroundMark x1="36850" y1="91408" x2="39908" y2="89214"/>
                        <a14:foregroundMark x1="40826" y1="83912" x2="40826" y2="94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4" y="862012"/>
            <a:ext cx="2118567" cy="1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artoon, Animated Turkey Images for Thanksgiving Day 2021">
            <a:extLst>
              <a:ext uri="{FF2B5EF4-FFF2-40B4-BE49-F238E27FC236}">
                <a16:creationId xmlns:a16="http://schemas.microsoft.com/office/drawing/2014/main" id="{945CB700-C102-46ED-A048-1F4A3D0FA8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30" b="95795" l="7034" r="92813">
                        <a14:foregroundMark x1="10092" y1="45521" x2="10092" y2="45521"/>
                        <a14:foregroundMark x1="7034" y1="58501" x2="7034" y2="58501"/>
                        <a14:foregroundMark x1="55199" y1="7130" x2="55199" y2="7130"/>
                        <a14:foregroundMark x1="54740" y1="36746" x2="54740" y2="36746"/>
                        <a14:foregroundMark x1="54740" y1="36746" x2="54128" y2="45338"/>
                        <a14:foregroundMark x1="42355" y1="38391" x2="42202" y2="44973"/>
                        <a14:foregroundMark x1="92355" y1="61974" x2="92355" y2="61974"/>
                        <a14:foregroundMark x1="59327" y1="88848" x2="59327" y2="88848"/>
                        <a14:foregroundMark x1="59174" y1="89397" x2="59174" y2="89397"/>
                        <a14:foregroundMark x1="59174" y1="89397" x2="59174" y2="89397"/>
                        <a14:foregroundMark x1="59174" y1="89397" x2="59174" y2="89397"/>
                        <a14:foregroundMark x1="58716" y1="85375" x2="58869" y2="95795"/>
                        <a14:foregroundMark x1="58869" y1="95795" x2="59174" y2="95978"/>
                        <a14:foregroundMark x1="7492" y1="71115" x2="9633" y2="52651"/>
                        <a14:foregroundMark x1="9633" y1="49360" x2="12997" y2="36746"/>
                        <a14:foregroundMark x1="12997" y1="36746" x2="15749" y2="32907"/>
                        <a14:foregroundMark x1="20642" y1="25046" x2="33486" y2="15356"/>
                        <a14:foregroundMark x1="40520" y1="11883" x2="47401" y2="11883"/>
                        <a14:foregroundMark x1="61621" y1="10786" x2="69266" y2="15722"/>
                        <a14:foregroundMark x1="69266" y1="15722" x2="74924" y2="22303"/>
                        <a14:foregroundMark x1="79358" y1="25594" x2="88073" y2="42048"/>
                        <a14:foregroundMark x1="88073" y1="49726" x2="92813" y2="61426"/>
                        <a14:foregroundMark x1="92813" y1="61426" x2="91284" y2="76234"/>
                        <a14:foregroundMark x1="52905" y1="45887" x2="55963" y2="39488"/>
                        <a14:foregroundMark x1="45413" y1="39488" x2="39144" y2="44424"/>
                        <a14:foregroundMark x1="36850" y1="91408" x2="39908" y2="89214"/>
                        <a14:foregroundMark x1="40826" y1="83912" x2="40826" y2="941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04" y="3950157"/>
            <a:ext cx="2118567" cy="17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0398D8E-1031-44CE-A12D-E50C4DC731AD}"/>
              </a:ext>
            </a:extLst>
          </p:cNvPr>
          <p:cNvCxnSpPr>
            <a:cxnSpLocks/>
          </p:cNvCxnSpPr>
          <p:nvPr/>
        </p:nvCxnSpPr>
        <p:spPr>
          <a:xfrm flipV="1">
            <a:off x="392404" y="2600123"/>
            <a:ext cx="6846280" cy="26084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560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062E-6 -2.8125E-6 L 0.12891 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2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91 0.0044 L 0.30469 0.0014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69 0.00147 L 0.44312 0.001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12 0.00146 L 0.59033 -0.0014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033 -0.00147 L 0.77161 -2.8125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8" y="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062E-6 1.875E-6 L 0.12891 0.00439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45" y="2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891 0.00439 L 0.30469 0.0014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-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469 0.00146 L 0.44312 0.00146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2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312 0.00146 L 0.59033 -0.001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-1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033 -0.00147 L 0.77161 1.875E-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58" y="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d is Good lyrics - Cross Culture VBS - Group Publishing">
            <a:hlinkClick r:id="" action="ppaction://media"/>
            <a:extLst>
              <a:ext uri="{FF2B5EF4-FFF2-40B4-BE49-F238E27FC236}">
                <a16:creationId xmlns:a16="http://schemas.microsoft.com/office/drawing/2014/main" id="{41FB45EB-0632-0D8E-87A5-6A830E2A79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086" y="862641"/>
            <a:ext cx="9155500" cy="5149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1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D575887-97A8-2C30-25FC-22FA66FDC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451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B762A413-E2D0-1E37-B0B9-664336BEB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6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nkful">
            <a:hlinkClick r:id="" action="ppaction://media"/>
            <a:extLst>
              <a:ext uri="{FF2B5EF4-FFF2-40B4-BE49-F238E27FC236}">
                <a16:creationId xmlns:a16="http://schemas.microsoft.com/office/drawing/2014/main" id="{2FBD0421-DCF5-D1A0-F611-F6ECB990B9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1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00E3FA0-F03D-F1B9-DEB2-7A37E564AB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11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96FB534E-6AC8-BA2B-8F4B-D7CE806B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054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Them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52</Words>
  <Application>Microsoft Office PowerPoint</Application>
  <PresentationFormat>On-screen Show (4:3)</PresentationFormat>
  <Paragraphs>11</Paragraphs>
  <Slides>30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3" baseType="lpstr"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 Vung</dc:creator>
  <cp:lastModifiedBy>Hannah Beatty</cp:lastModifiedBy>
  <cp:revision>3</cp:revision>
  <dcterms:created xsi:type="dcterms:W3CDTF">2022-11-10T18:51:17Z</dcterms:created>
  <dcterms:modified xsi:type="dcterms:W3CDTF">2022-11-16T19:19:22Z</dcterms:modified>
</cp:coreProperties>
</file>