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0" r:id="rId5"/>
  </p:sldMasterIdLst>
  <p:notesMasterIdLst>
    <p:notesMasterId r:id="rId35"/>
  </p:notesMasterIdLst>
  <p:sldIdLst>
    <p:sldId id="273" r:id="rId6"/>
    <p:sldId id="300" r:id="rId7"/>
    <p:sldId id="297" r:id="rId8"/>
    <p:sldId id="298" r:id="rId9"/>
    <p:sldId id="505" r:id="rId10"/>
    <p:sldId id="294" r:id="rId11"/>
    <p:sldId id="452" r:id="rId12"/>
    <p:sldId id="503" r:id="rId13"/>
    <p:sldId id="478" r:id="rId14"/>
    <p:sldId id="480" r:id="rId15"/>
    <p:sldId id="479" r:id="rId16"/>
    <p:sldId id="482" r:id="rId17"/>
    <p:sldId id="483" r:id="rId18"/>
    <p:sldId id="484" r:id="rId19"/>
    <p:sldId id="485" r:id="rId20"/>
    <p:sldId id="481" r:id="rId21"/>
    <p:sldId id="486" r:id="rId22"/>
    <p:sldId id="487" r:id="rId23"/>
    <p:sldId id="488" r:id="rId24"/>
    <p:sldId id="489" r:id="rId25"/>
    <p:sldId id="495" r:id="rId26"/>
    <p:sldId id="490" r:id="rId27"/>
    <p:sldId id="492" r:id="rId28"/>
    <p:sldId id="496" r:id="rId29"/>
    <p:sldId id="497" r:id="rId30"/>
    <p:sldId id="498" r:id="rId31"/>
    <p:sldId id="499" r:id="rId32"/>
    <p:sldId id="500" r:id="rId33"/>
    <p:sldId id="501" r:id="rId3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FC5"/>
    <a:srgbClr val="A6A6A6"/>
    <a:srgbClr val="F7B38D"/>
    <a:srgbClr val="C78EF6"/>
    <a:srgbClr val="FF833D"/>
    <a:srgbClr val="F0EAE5"/>
    <a:srgbClr val="ACEAF2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44CAA-A3C4-E4FB-8AEA-7A37F6018B05}" v="2" dt="2023-03-07T15:43:44.281"/>
    <p1510:client id="{27704BF3-09C0-4B17-B3CF-36B78D9C1304}" v="3" dt="2023-03-07T18:54:42.696"/>
    <p1510:client id="{C12C48AE-0874-7D4A-036D-5A0D9DA5A6A8}" v="4" dt="2023-03-07T15:44:17.392"/>
    <p1510:client id="{CCCD8926-E285-38BF-BCDC-EC1C75F36CBB}" v="3" dt="2023-03-07T16:05:27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C12C48AE-0874-7D4A-036D-5A0D9DA5A6A8}"/>
    <pc:docChg chg="addSld delSld sldOrd">
      <pc:chgData name="Hannah Beatty" userId="S::cefepahannah@cefofphiladelphiacounty.onmicrosoft.com::0d7ccdab-feff-4ab1-bc18-308e87b700b6" providerId="AD" clId="Web-{C12C48AE-0874-7D4A-036D-5A0D9DA5A6A8}" dt="2023-03-07T15:44:17.392" v="3"/>
      <pc:docMkLst>
        <pc:docMk/>
      </pc:docMkLst>
      <pc:sldChg chg="new ord">
        <pc:chgData name="Hannah Beatty" userId="S::cefepahannah@cefofphiladelphiacounty.onmicrosoft.com::0d7ccdab-feff-4ab1-bc18-308e87b700b6" providerId="AD" clId="Web-{C12C48AE-0874-7D4A-036D-5A0D9DA5A6A8}" dt="2023-03-07T15:44:05.063" v="1"/>
        <pc:sldMkLst>
          <pc:docMk/>
          <pc:sldMk cId="671313224" sldId="502"/>
        </pc:sldMkLst>
      </pc:sldChg>
      <pc:sldChg chg="del">
        <pc:chgData name="Hannah Beatty" userId="S::cefepahannah@cefofphiladelphiacounty.onmicrosoft.com::0d7ccdab-feff-4ab1-bc18-308e87b700b6" providerId="AD" clId="Web-{C12C48AE-0874-7D4A-036D-5A0D9DA5A6A8}" dt="2023-03-07T15:44:17.392" v="3"/>
        <pc:sldMkLst>
          <pc:docMk/>
          <pc:sldMk cId="1155922210" sldId="502"/>
        </pc:sldMkLst>
      </pc:sldChg>
      <pc:sldChg chg="del">
        <pc:chgData name="Hannah Beatty" userId="S::cefepahannah@cefofphiladelphiacounty.onmicrosoft.com::0d7ccdab-feff-4ab1-bc18-308e87b700b6" providerId="AD" clId="Web-{C12C48AE-0874-7D4A-036D-5A0D9DA5A6A8}" dt="2023-03-07T15:44:15.533" v="2"/>
        <pc:sldMkLst>
          <pc:docMk/>
          <pc:sldMk cId="671313224" sldId="504"/>
        </pc:sldMkLst>
      </pc:sldChg>
    </pc:docChg>
  </pc:docChgLst>
  <pc:docChgLst>
    <pc:chgData name="Hannah Beatty" userId="0d7ccdab-feff-4ab1-bc18-308e87b700b6" providerId="ADAL" clId="{27704BF3-09C0-4B17-B3CF-36B78D9C1304}"/>
    <pc:docChg chg="modSld">
      <pc:chgData name="Hannah Beatty" userId="0d7ccdab-feff-4ab1-bc18-308e87b700b6" providerId="ADAL" clId="{27704BF3-09C0-4B17-B3CF-36B78D9C1304}" dt="2023-03-07T18:54:42.696" v="2" actId="20577"/>
      <pc:docMkLst>
        <pc:docMk/>
      </pc:docMkLst>
      <pc:sldChg chg="modSp mod">
        <pc:chgData name="Hannah Beatty" userId="0d7ccdab-feff-4ab1-bc18-308e87b700b6" providerId="ADAL" clId="{27704BF3-09C0-4B17-B3CF-36B78D9C1304}" dt="2023-03-07T18:54:42.696" v="2" actId="20577"/>
        <pc:sldMkLst>
          <pc:docMk/>
          <pc:sldMk cId="4223028929" sldId="492"/>
        </pc:sldMkLst>
        <pc:spChg chg="mod">
          <ac:chgData name="Hannah Beatty" userId="0d7ccdab-feff-4ab1-bc18-308e87b700b6" providerId="ADAL" clId="{27704BF3-09C0-4B17-B3CF-36B78D9C1304}" dt="2023-03-07T18:54:42.696" v="2" actId="20577"/>
          <ac:spMkLst>
            <pc:docMk/>
            <pc:sldMk cId="4223028929" sldId="492"/>
            <ac:spMk id="9" creationId="{CA182B90-CCEC-9CDE-3DE2-C26AA1046AEF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20444CAA-A3C4-E4FB-8AEA-7A37F6018B05}"/>
    <pc:docChg chg="addSld addMainMaster">
      <pc:chgData name="Hannah Beatty" userId="S::cefepahannah@cefofphiladelphiacounty.onmicrosoft.com::0d7ccdab-feff-4ab1-bc18-308e87b700b6" providerId="AD" clId="Web-{20444CAA-A3C4-E4FB-8AEA-7A37F6018B05}" dt="2023-03-07T15:43:44.281" v="1"/>
      <pc:docMkLst>
        <pc:docMk/>
      </pc:docMkLst>
      <pc:sldChg chg="new">
        <pc:chgData name="Hannah Beatty" userId="S::cefepahannah@cefofphiladelphiacounty.onmicrosoft.com::0d7ccdab-feff-4ab1-bc18-308e87b700b6" providerId="AD" clId="Web-{20444CAA-A3C4-E4FB-8AEA-7A37F6018B05}" dt="2023-03-07T15:43:34.015" v="0"/>
        <pc:sldMkLst>
          <pc:docMk/>
          <pc:sldMk cId="1155922210" sldId="502"/>
        </pc:sldMkLst>
      </pc:sldChg>
      <pc:sldChg chg="add">
        <pc:chgData name="Hannah Beatty" userId="S::cefepahannah@cefofphiladelphiacounty.onmicrosoft.com::0d7ccdab-feff-4ab1-bc18-308e87b700b6" providerId="AD" clId="Web-{20444CAA-A3C4-E4FB-8AEA-7A37F6018B05}" dt="2023-03-07T15:43:44.281" v="1"/>
        <pc:sldMkLst>
          <pc:docMk/>
          <pc:sldMk cId="3112000777" sldId="503"/>
        </pc:sldMkLst>
      </pc:sldChg>
      <pc:sldMasterChg chg="add addSldLayout">
        <pc:chgData name="Hannah Beatty" userId="S::cefepahannah@cefofphiladelphiacounty.onmicrosoft.com::0d7ccdab-feff-4ab1-bc18-308e87b700b6" providerId="AD" clId="Web-{20444CAA-A3C4-E4FB-8AEA-7A37F6018B05}" dt="2023-03-07T15:43:44.281" v="1"/>
        <pc:sldMasterMkLst>
          <pc:docMk/>
          <pc:sldMasterMk cId="162754399" sldId="2147483680"/>
        </pc:sldMasterMkLst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2556464982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875473972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3423218302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1574284903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2928220910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2875519876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3064676267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2758363261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302851345" sldId="2147483671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2283292723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20444CAA-A3C4-E4FB-8AEA-7A37F6018B05}" dt="2023-03-07T15:43:44.281" v="1"/>
          <pc:sldLayoutMkLst>
            <pc:docMk/>
            <pc:sldMasterMk cId="162754399" sldId="2147483680"/>
            <pc:sldLayoutMk cId="4101101675" sldId="214748368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CCCD8926-E285-38BF-BCDC-EC1C75F36CBB}"/>
    <pc:docChg chg="addSld delSld">
      <pc:chgData name="Hannah Beatty" userId="S::cefepahannah@cefofphiladelphiacounty.onmicrosoft.com::0d7ccdab-feff-4ab1-bc18-308e87b700b6" providerId="AD" clId="Web-{CCCD8926-E285-38BF-BCDC-EC1C75F36CBB}" dt="2023-03-07T16:05:27.508" v="2"/>
      <pc:docMkLst>
        <pc:docMk/>
      </pc:docMkLst>
      <pc:sldChg chg="new del">
        <pc:chgData name="Hannah Beatty" userId="S::cefepahannah@cefofphiladelphiacounty.onmicrosoft.com::0d7ccdab-feff-4ab1-bc18-308e87b700b6" providerId="AD" clId="Web-{CCCD8926-E285-38BF-BCDC-EC1C75F36CBB}" dt="2023-03-07T16:05:27.508" v="2"/>
        <pc:sldMkLst>
          <pc:docMk/>
          <pc:sldMk cId="46798617" sldId="504"/>
        </pc:sldMkLst>
      </pc:sldChg>
      <pc:sldChg chg="add">
        <pc:chgData name="Hannah Beatty" userId="S::cefepahannah@cefofphiladelphiacounty.onmicrosoft.com::0d7ccdab-feff-4ab1-bc18-308e87b700b6" providerId="AD" clId="Web-{CCCD8926-E285-38BF-BCDC-EC1C75F36CBB}" dt="2023-03-07T16:05:25.664" v="1"/>
        <pc:sldMkLst>
          <pc:docMk/>
          <pc:sldMk cId="366385182" sldId="5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“All that is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The Gospel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6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3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ED683CA-12C0-AD16-53B2-C0A38A70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chemeClr val="bg2">
              <a:lumMod val="20000"/>
              <a:lumOff val="80000"/>
              <a:alpha val="6902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1976787" y="6769100"/>
            <a:ext cx="1092786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9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Tabernacle </a:t>
            </a:r>
            <a:r>
              <a:rPr lang="en-US" sz="9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Review</a:t>
            </a:r>
            <a:r>
              <a:rPr lang="en-US" sz="9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r"/>
            <a:endParaRPr lang="en-US" sz="9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4B356C-8484-BE23-8E56-819428B18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84C8DE-DDA9-9465-E64F-DA0E58CC505E}"/>
              </a:ext>
            </a:extLst>
          </p:cNvPr>
          <p:cNvSpPr/>
          <p:nvPr/>
        </p:nvSpPr>
        <p:spPr>
          <a:xfrm rot="21403296">
            <a:off x="1546561" y="4415135"/>
            <a:ext cx="99116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Review Questions</a:t>
            </a:r>
          </a:p>
        </p:txBody>
      </p:sp>
    </p:spTree>
    <p:extLst>
      <p:ext uri="{BB962C8B-B14F-4D97-AF65-F5344CB8AC3E}">
        <p14:creationId xmlns:p14="http://schemas.microsoft.com/office/powerpoint/2010/main" val="3324087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A04CE7B-CB5B-E737-BBCF-3A49B0483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777DA-19D1-DAE5-A9DB-77949B648707}"/>
              </a:ext>
            </a:extLst>
          </p:cNvPr>
          <p:cNvSpPr txBox="1"/>
          <p:nvPr/>
        </p:nvSpPr>
        <p:spPr>
          <a:xfrm rot="21357152">
            <a:off x="1472336" y="2966821"/>
            <a:ext cx="105594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/>
              <a:t>What did Moses tell the people of Israel that God wanted them to do at the beginning of our story?</a:t>
            </a:r>
          </a:p>
        </p:txBody>
      </p:sp>
    </p:spTree>
    <p:extLst>
      <p:ext uri="{BB962C8B-B14F-4D97-AF65-F5344CB8AC3E}">
        <p14:creationId xmlns:p14="http://schemas.microsoft.com/office/powerpoint/2010/main" val="14386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A04CE7B-CB5B-E737-BBCF-3A49B0483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777DA-19D1-DAE5-A9DB-77949B648707}"/>
              </a:ext>
            </a:extLst>
          </p:cNvPr>
          <p:cNvSpPr txBox="1"/>
          <p:nvPr/>
        </p:nvSpPr>
        <p:spPr>
          <a:xfrm rot="21357152">
            <a:off x="1472336" y="3890150"/>
            <a:ext cx="105594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/>
              <a:t>Why did God want the people to bring an offering?</a:t>
            </a:r>
          </a:p>
        </p:txBody>
      </p:sp>
    </p:spTree>
    <p:extLst>
      <p:ext uri="{BB962C8B-B14F-4D97-AF65-F5344CB8AC3E}">
        <p14:creationId xmlns:p14="http://schemas.microsoft.com/office/powerpoint/2010/main" val="175755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7DCF76-F288-3EC6-6A84-4A626AA21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390CE-1633-0419-76EB-57C106642C2D}"/>
              </a:ext>
            </a:extLst>
          </p:cNvPr>
          <p:cNvSpPr txBox="1"/>
          <p:nvPr/>
        </p:nvSpPr>
        <p:spPr>
          <a:xfrm>
            <a:off x="264695" y="284429"/>
            <a:ext cx="123323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Why did God want the people to build a Tabernacle?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A7D799-8F1C-9645-4F1A-48C8B093C8F5}"/>
              </a:ext>
            </a:extLst>
          </p:cNvPr>
          <p:cNvSpPr/>
          <p:nvPr/>
        </p:nvSpPr>
        <p:spPr>
          <a:xfrm>
            <a:off x="430325" y="2507850"/>
            <a:ext cx="12443463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A.) He was bored and thought it would 	be a good idea to give this job to the 	people. </a:t>
            </a:r>
          </a:p>
          <a:p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B.) He was lonely and needed to be 	near the people. </a:t>
            </a:r>
          </a:p>
          <a:p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C.) He loved His people and wanted to 	make a way for them to meet with 	Him.</a:t>
            </a:r>
          </a:p>
        </p:txBody>
      </p:sp>
    </p:spTree>
    <p:extLst>
      <p:ext uri="{BB962C8B-B14F-4D97-AF65-F5344CB8AC3E}">
        <p14:creationId xmlns:p14="http://schemas.microsoft.com/office/powerpoint/2010/main" val="291891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93DD06-223B-23A2-13D1-EE172E9C6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CDCB2-DEE1-D84E-6700-05D900C24531}"/>
              </a:ext>
            </a:extLst>
          </p:cNvPr>
          <p:cNvSpPr txBox="1"/>
          <p:nvPr/>
        </p:nvSpPr>
        <p:spPr>
          <a:xfrm>
            <a:off x="1985210" y="2624434"/>
            <a:ext cx="98899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/>
              <a:t>The people did not want to bring their offerings to build the Tabernacle.</a:t>
            </a:r>
          </a:p>
        </p:txBody>
      </p:sp>
    </p:spTree>
    <p:extLst>
      <p:ext uri="{BB962C8B-B14F-4D97-AF65-F5344CB8AC3E}">
        <p14:creationId xmlns:p14="http://schemas.microsoft.com/office/powerpoint/2010/main" val="4023332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A7748E6-8B65-303B-B3BC-DF8113BF0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9CDCB2-DEE1-D84E-6700-05D900C24531}"/>
              </a:ext>
            </a:extLst>
          </p:cNvPr>
          <p:cNvSpPr txBox="1"/>
          <p:nvPr/>
        </p:nvSpPr>
        <p:spPr>
          <a:xfrm>
            <a:off x="1937084" y="1998791"/>
            <a:ext cx="1070810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/>
              <a:t>The people brought more than the builders needed to </a:t>
            </a:r>
          </a:p>
          <a:p>
            <a:r>
              <a:rPr lang="en-US" sz="6000" b="1"/>
              <a:t>build the Tabernacle and </a:t>
            </a:r>
          </a:p>
          <a:p>
            <a:r>
              <a:rPr lang="en-US" sz="6000" b="1"/>
              <a:t>had to be told to stop.</a:t>
            </a:r>
          </a:p>
        </p:txBody>
      </p:sp>
    </p:spTree>
    <p:extLst>
      <p:ext uri="{BB962C8B-B14F-4D97-AF65-F5344CB8AC3E}">
        <p14:creationId xmlns:p14="http://schemas.microsoft.com/office/powerpoint/2010/main" val="4028678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C5189010-F964-7ED6-26E4-A105A8F26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70BCA0-0CC0-3363-09C5-FB1CC4901376}"/>
              </a:ext>
            </a:extLst>
          </p:cNvPr>
          <p:cNvSpPr txBox="1"/>
          <p:nvPr/>
        </p:nvSpPr>
        <p:spPr>
          <a:xfrm rot="21381050">
            <a:off x="1468274" y="2997100"/>
            <a:ext cx="102956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How did the people get all those nice, expensive things they would use to build </a:t>
            </a:r>
          </a:p>
          <a:p>
            <a:r>
              <a:rPr lang="en-US" sz="6000"/>
              <a:t>the Tabernacle? </a:t>
            </a:r>
          </a:p>
        </p:txBody>
      </p:sp>
    </p:spTree>
    <p:extLst>
      <p:ext uri="{BB962C8B-B14F-4D97-AF65-F5344CB8AC3E}">
        <p14:creationId xmlns:p14="http://schemas.microsoft.com/office/powerpoint/2010/main" val="3003235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6137A2D-F320-7AB5-9B35-C53BB4CD4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FD474-EE5E-F86A-92F6-727868828AEE}"/>
              </a:ext>
            </a:extLst>
          </p:cNvPr>
          <p:cNvSpPr txBox="1"/>
          <p:nvPr/>
        </p:nvSpPr>
        <p:spPr>
          <a:xfrm>
            <a:off x="1191127" y="1997242"/>
            <a:ext cx="1026293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We learned that if you </a:t>
            </a:r>
          </a:p>
          <a:p>
            <a:r>
              <a:rPr lang="en-US" sz="6000"/>
              <a:t>know Jesus as your Savior, </a:t>
            </a:r>
            <a:r>
              <a:rPr lang="en-US" sz="6000" b="1"/>
              <a:t>YOU SHOULD BE WILLING TO GIVE WHAT YOU HAVE TO GOD. </a:t>
            </a:r>
          </a:p>
          <a:p>
            <a:r>
              <a:rPr lang="en-US" sz="6000"/>
              <a:t>What is one way you can do that? </a:t>
            </a:r>
          </a:p>
        </p:txBody>
      </p:sp>
    </p:spTree>
    <p:extLst>
      <p:ext uri="{BB962C8B-B14F-4D97-AF65-F5344CB8AC3E}">
        <p14:creationId xmlns:p14="http://schemas.microsoft.com/office/powerpoint/2010/main" val="415872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6137A2D-F320-7AB5-9B35-C53BB4CD4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FD474-EE5E-F86A-92F6-727868828AEE}"/>
              </a:ext>
            </a:extLst>
          </p:cNvPr>
          <p:cNvSpPr txBox="1"/>
          <p:nvPr/>
        </p:nvSpPr>
        <p:spPr>
          <a:xfrm>
            <a:off x="1191127" y="3445639"/>
            <a:ext cx="102629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What did the curtains around the Tabernacle remind the people of?</a:t>
            </a:r>
          </a:p>
        </p:txBody>
      </p:sp>
    </p:spTree>
    <p:extLst>
      <p:ext uri="{BB962C8B-B14F-4D97-AF65-F5344CB8AC3E}">
        <p14:creationId xmlns:p14="http://schemas.microsoft.com/office/powerpoint/2010/main" val="897795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6137A2D-F320-7AB5-9B35-C53BB4CD4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FD474-EE5E-F86A-92F6-727868828AEE}"/>
              </a:ext>
            </a:extLst>
          </p:cNvPr>
          <p:cNvSpPr txBox="1"/>
          <p:nvPr/>
        </p:nvSpPr>
        <p:spPr>
          <a:xfrm>
            <a:off x="1191127" y="3445639"/>
            <a:ext cx="102629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What was the one way the people could go into the courtyard of the Tabernacle </a:t>
            </a:r>
          </a:p>
          <a:p>
            <a:r>
              <a:rPr lang="en-US" sz="6000"/>
              <a:t>to have their sins forgiven?</a:t>
            </a:r>
          </a:p>
        </p:txBody>
      </p:sp>
    </p:spTree>
    <p:extLst>
      <p:ext uri="{BB962C8B-B14F-4D97-AF65-F5344CB8AC3E}">
        <p14:creationId xmlns:p14="http://schemas.microsoft.com/office/powerpoint/2010/main" val="223563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6137A2D-F320-7AB5-9B35-C53BB4CD4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FD474-EE5E-F86A-92F6-727868828AEE}"/>
              </a:ext>
            </a:extLst>
          </p:cNvPr>
          <p:cNvSpPr txBox="1"/>
          <p:nvPr/>
        </p:nvSpPr>
        <p:spPr>
          <a:xfrm>
            <a:off x="1191127" y="3445639"/>
            <a:ext cx="102629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Who was the door a picture of? </a:t>
            </a:r>
          </a:p>
        </p:txBody>
      </p:sp>
    </p:spTree>
    <p:extLst>
      <p:ext uri="{BB962C8B-B14F-4D97-AF65-F5344CB8AC3E}">
        <p14:creationId xmlns:p14="http://schemas.microsoft.com/office/powerpoint/2010/main" val="4032897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6137A2D-F320-7AB5-9B35-C53BB4CD4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FD474-EE5E-F86A-92F6-727868828AEE}"/>
              </a:ext>
            </a:extLst>
          </p:cNvPr>
          <p:cNvSpPr txBox="1"/>
          <p:nvPr/>
        </p:nvSpPr>
        <p:spPr>
          <a:xfrm>
            <a:off x="1106905" y="1821376"/>
            <a:ext cx="1052763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0"/>
              <a:t>Just like the door is the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0"/>
              <a:t>only way into the Tabernacle, believing on Jesus as your Savior from sin is the only way you can be saved from your sin and have a wonderful relationship with God.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829D71-2888-64FC-64F5-ED9C9C8A5419}"/>
              </a:ext>
            </a:extLst>
          </p:cNvPr>
          <p:cNvSpPr/>
          <p:nvPr/>
        </p:nvSpPr>
        <p:spPr>
          <a:xfrm>
            <a:off x="863481" y="914918"/>
            <a:ext cx="4275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89703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6137A2D-F320-7AB5-9B35-C53BB4CD4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FD474-EE5E-F86A-92F6-727868828AEE}"/>
              </a:ext>
            </a:extLst>
          </p:cNvPr>
          <p:cNvSpPr txBox="1"/>
          <p:nvPr/>
        </p:nvSpPr>
        <p:spPr>
          <a:xfrm>
            <a:off x="1191127" y="3445639"/>
            <a:ext cx="102629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 What did Jesus do to make the only way sinners like you and me can be saved from our sin?</a:t>
            </a:r>
          </a:p>
        </p:txBody>
      </p:sp>
    </p:spTree>
    <p:extLst>
      <p:ext uri="{BB962C8B-B14F-4D97-AF65-F5344CB8AC3E}">
        <p14:creationId xmlns:p14="http://schemas.microsoft.com/office/powerpoint/2010/main" val="344243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FFF30B9-B1F0-71E2-90E1-CFD17C0C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376"/>
            <a:ext cx="12789568" cy="10286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50FB6-4D2C-9674-CC76-ABADA0F67E92}"/>
              </a:ext>
            </a:extLst>
          </p:cNvPr>
          <p:cNvSpPr txBox="1"/>
          <p:nvPr/>
        </p:nvSpPr>
        <p:spPr>
          <a:xfrm>
            <a:off x="565485" y="120315"/>
            <a:ext cx="125489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After the Tabernacle was built, what did God tell the people to do because of their sins?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82B90-CCEC-9CDE-3DE2-C26AA1046AEF}"/>
              </a:ext>
            </a:extLst>
          </p:cNvPr>
          <p:cNvSpPr txBox="1"/>
          <p:nvPr/>
        </p:nvSpPr>
        <p:spPr>
          <a:xfrm rot="21423942">
            <a:off x="1419650" y="4025035"/>
            <a:ext cx="99502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A.) Build a golden calf </a:t>
            </a:r>
          </a:p>
          <a:p>
            <a:r>
              <a:rPr lang="en-US" sz="6000"/>
              <a:t>B.) Bring a sacrifice to God </a:t>
            </a:r>
          </a:p>
          <a:p>
            <a:r>
              <a:rPr lang="en-US" sz="6000"/>
              <a:t>C.) Just tell God they were 	really sorry </a:t>
            </a:r>
          </a:p>
        </p:txBody>
      </p:sp>
    </p:spTree>
    <p:extLst>
      <p:ext uri="{BB962C8B-B14F-4D97-AF65-F5344CB8AC3E}">
        <p14:creationId xmlns:p14="http://schemas.microsoft.com/office/powerpoint/2010/main" val="4223028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FFF30B9-B1F0-71E2-90E1-CFD17C0C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89568" cy="10286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50FB6-4D2C-9674-CC76-ABADA0F67E92}"/>
              </a:ext>
            </a:extLst>
          </p:cNvPr>
          <p:cNvSpPr txBox="1"/>
          <p:nvPr/>
        </p:nvSpPr>
        <p:spPr>
          <a:xfrm rot="21375334">
            <a:off x="794085" y="1443789"/>
            <a:ext cx="125489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True or False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82B90-CCEC-9CDE-3DE2-C26AA1046AEF}"/>
              </a:ext>
            </a:extLst>
          </p:cNvPr>
          <p:cNvSpPr txBox="1"/>
          <p:nvPr/>
        </p:nvSpPr>
        <p:spPr>
          <a:xfrm rot="21423942">
            <a:off x="1419650" y="3712302"/>
            <a:ext cx="99502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When the people offered a </a:t>
            </a:r>
          </a:p>
          <a:p>
            <a:r>
              <a:rPr lang="en-US" sz="6000"/>
              <a:t>sacrifice, it didn’t matter if the animal was sick or hurt.</a:t>
            </a:r>
          </a:p>
        </p:txBody>
      </p:sp>
    </p:spTree>
    <p:extLst>
      <p:ext uri="{BB962C8B-B14F-4D97-AF65-F5344CB8AC3E}">
        <p14:creationId xmlns:p14="http://schemas.microsoft.com/office/powerpoint/2010/main" val="1669369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FFF30B9-B1F0-71E2-90E1-CFD17C0C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89568" cy="10286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182B90-CCEC-9CDE-3DE2-C26AA1046AEF}"/>
              </a:ext>
            </a:extLst>
          </p:cNvPr>
          <p:cNvSpPr txBox="1"/>
          <p:nvPr/>
        </p:nvSpPr>
        <p:spPr>
          <a:xfrm rot="21423942">
            <a:off x="1527264" y="2983973"/>
            <a:ext cx="99502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It was very important they obeyed this rule because the animal was a picture of </a:t>
            </a:r>
          </a:p>
          <a:p>
            <a:r>
              <a:rPr lang="en-US" sz="6000"/>
              <a:t>Whom?</a:t>
            </a:r>
          </a:p>
        </p:txBody>
      </p:sp>
    </p:spTree>
    <p:extLst>
      <p:ext uri="{BB962C8B-B14F-4D97-AF65-F5344CB8AC3E}">
        <p14:creationId xmlns:p14="http://schemas.microsoft.com/office/powerpoint/2010/main" val="2012099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FFF30B9-B1F0-71E2-90E1-CFD17C0C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89568" cy="10286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182B90-CCEC-9CDE-3DE2-C26AA1046AEF}"/>
              </a:ext>
            </a:extLst>
          </p:cNvPr>
          <p:cNvSpPr txBox="1"/>
          <p:nvPr/>
        </p:nvSpPr>
        <p:spPr>
          <a:xfrm rot="21423942">
            <a:off x="1527265" y="2943415"/>
            <a:ext cx="995027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Inside the Tabernacle was a room called the Holy Place. Name one thing the Priest would have seen when he went inside. </a:t>
            </a:r>
          </a:p>
        </p:txBody>
      </p:sp>
    </p:spTree>
    <p:extLst>
      <p:ext uri="{BB962C8B-B14F-4D97-AF65-F5344CB8AC3E}">
        <p14:creationId xmlns:p14="http://schemas.microsoft.com/office/powerpoint/2010/main" val="617185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FFF30B9-B1F0-71E2-90E1-CFD17C0C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89568" cy="10286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182B90-CCEC-9CDE-3DE2-C26AA1046AEF}"/>
              </a:ext>
            </a:extLst>
          </p:cNvPr>
          <p:cNvSpPr txBox="1"/>
          <p:nvPr/>
        </p:nvSpPr>
        <p:spPr>
          <a:xfrm rot="21423942">
            <a:off x="1430693" y="3296530"/>
            <a:ext cx="1043687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/>
              <a:t>Inside the Most Holy Place or Holy of Holies was the Ark of the Covenant and the Mercy Seat. Why was this the most special part of the Tabernacle? </a:t>
            </a:r>
          </a:p>
        </p:txBody>
      </p:sp>
    </p:spTree>
    <p:extLst>
      <p:ext uri="{BB962C8B-B14F-4D97-AF65-F5344CB8AC3E}">
        <p14:creationId xmlns:p14="http://schemas.microsoft.com/office/powerpoint/2010/main" val="915573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FFF30B9-B1F0-71E2-90E1-CFD17C0C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89568" cy="10286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50FB6-4D2C-9674-CC76-ABADA0F67E92}"/>
              </a:ext>
            </a:extLst>
          </p:cNvPr>
          <p:cNvSpPr txBox="1"/>
          <p:nvPr/>
        </p:nvSpPr>
        <p:spPr>
          <a:xfrm rot="21375334">
            <a:off x="794085" y="1443789"/>
            <a:ext cx="125489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True or False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82B90-CCEC-9CDE-3DE2-C26AA1046AEF}"/>
              </a:ext>
            </a:extLst>
          </p:cNvPr>
          <p:cNvSpPr txBox="1"/>
          <p:nvPr/>
        </p:nvSpPr>
        <p:spPr>
          <a:xfrm rot="21423942">
            <a:off x="1419650" y="3250637"/>
            <a:ext cx="99502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 God still commands us to</a:t>
            </a:r>
          </a:p>
          <a:p>
            <a:r>
              <a:rPr lang="en-US" sz="6000"/>
              <a:t>go to a Tabernacle and have a High Priest offer sacrifices to Him and pray for us.</a:t>
            </a:r>
          </a:p>
        </p:txBody>
      </p:sp>
    </p:spTree>
    <p:extLst>
      <p:ext uri="{BB962C8B-B14F-4D97-AF65-F5344CB8AC3E}">
        <p14:creationId xmlns:p14="http://schemas.microsoft.com/office/powerpoint/2010/main" val="2692954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FFF30B9-B1F0-71E2-90E1-CFD17C0C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376"/>
            <a:ext cx="12789568" cy="10286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50FB6-4D2C-9674-CC76-ABADA0F67E92}"/>
              </a:ext>
            </a:extLst>
          </p:cNvPr>
          <p:cNvSpPr txBox="1"/>
          <p:nvPr/>
        </p:nvSpPr>
        <p:spPr>
          <a:xfrm>
            <a:off x="240632" y="0"/>
            <a:ext cx="125489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/>
              <a:t>What special thing did God do to show that people could come </a:t>
            </a:r>
          </a:p>
          <a:p>
            <a:r>
              <a:rPr lang="en-US" sz="6000"/>
              <a:t>to Him without a High Priest?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C1663-78FA-C6EC-5909-A15FD36111E6}"/>
              </a:ext>
            </a:extLst>
          </p:cNvPr>
          <p:cNvSpPr txBox="1"/>
          <p:nvPr/>
        </p:nvSpPr>
        <p:spPr>
          <a:xfrm rot="21347577">
            <a:off x="1414886" y="3535025"/>
            <a:ext cx="1054114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A.) He put a rainbow in the sky. </a:t>
            </a:r>
          </a:p>
          <a:p>
            <a:r>
              <a:rPr lang="en-US" sz="4400"/>
              <a:t>B.) He caused fire to come down </a:t>
            </a:r>
          </a:p>
          <a:p>
            <a:r>
              <a:rPr lang="en-US" sz="4400"/>
              <a:t>	from the sky. </a:t>
            </a:r>
          </a:p>
          <a:p>
            <a:r>
              <a:rPr lang="en-US" sz="4400"/>
              <a:t>C.) When Jesus died on the cross, God 	tore the veil that separated the Holy 	Place from the Most Holy Place.</a:t>
            </a:r>
          </a:p>
        </p:txBody>
      </p:sp>
    </p:spTree>
    <p:extLst>
      <p:ext uri="{BB962C8B-B14F-4D97-AF65-F5344CB8AC3E}">
        <p14:creationId xmlns:p14="http://schemas.microsoft.com/office/powerpoint/2010/main" val="384023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covering their face with their hands&#10;&#10;Description automatically generated with medium confidence">
            <a:extLst>
              <a:ext uri="{FF2B5EF4-FFF2-40B4-BE49-F238E27FC236}">
                <a16:creationId xmlns:a16="http://schemas.microsoft.com/office/drawing/2014/main" id="{D5B82ACD-2E95-5F00-7E07-EF5368B0D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d you ever talk to God above (1)">
            <a:hlinkClick r:id="" action="ppaction://media"/>
            <a:extLst>
              <a:ext uri="{FF2B5EF4-FFF2-40B4-BE49-F238E27FC236}">
                <a16:creationId xmlns:a16="http://schemas.microsoft.com/office/drawing/2014/main" id="{72B69937-56C6-AE1B-BF76-5F043A6B3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Can Wash Away My Sin (2)">
            <a:hlinkClick r:id="" action="ppaction://media"/>
            <a:extLst>
              <a:ext uri="{FF2B5EF4-FFF2-40B4-BE49-F238E27FC236}">
                <a16:creationId xmlns:a16="http://schemas.microsoft.com/office/drawing/2014/main" id="{0A4DE0F0-95DB-D90A-631D-05583E359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88A3579-185D-90FC-BCD8-6FFE76F9C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spel">
            <a:hlinkClick r:id="" action="ppaction://media"/>
            <a:extLst>
              <a:ext uri="{FF2B5EF4-FFF2-40B4-BE49-F238E27FC236}">
                <a16:creationId xmlns:a16="http://schemas.microsoft.com/office/drawing/2014/main" id="{F4C2DCC1-D452-430F-99BA-DFF04D397D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C934480-C040-CFAA-F1AF-FA78B933A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80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29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revision>1</cp:revision>
  <cp:lastPrinted>1601-01-01T00:00:00Z</cp:lastPrinted>
  <dcterms:created xsi:type="dcterms:W3CDTF">1601-01-01T00:00:00Z</dcterms:created>
  <dcterms:modified xsi:type="dcterms:W3CDTF">2023-03-07T16:06:11Z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