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  <p:sldMasterId id="2147483724" r:id="rId6"/>
    <p:sldMasterId id="2147483660" r:id="rId7"/>
  </p:sldMasterIdLst>
  <p:notesMasterIdLst>
    <p:notesMasterId r:id="rId35"/>
  </p:notesMasterIdLst>
  <p:sldIdLst>
    <p:sldId id="273" r:id="rId8"/>
    <p:sldId id="410" r:id="rId9"/>
    <p:sldId id="300" r:id="rId10"/>
    <p:sldId id="297" r:id="rId11"/>
    <p:sldId id="452" r:id="rId12"/>
    <p:sldId id="294" r:id="rId13"/>
    <p:sldId id="392" r:id="rId14"/>
    <p:sldId id="299" r:id="rId15"/>
    <p:sldId id="295" r:id="rId16"/>
    <p:sldId id="460" r:id="rId17"/>
    <p:sldId id="461" r:id="rId18"/>
    <p:sldId id="462" r:id="rId19"/>
    <p:sldId id="463" r:id="rId20"/>
    <p:sldId id="474" r:id="rId21"/>
    <p:sldId id="475" r:id="rId22"/>
    <p:sldId id="465" r:id="rId23"/>
    <p:sldId id="456" r:id="rId24"/>
    <p:sldId id="476" r:id="rId25"/>
    <p:sldId id="469" r:id="rId26"/>
    <p:sldId id="457" r:id="rId27"/>
    <p:sldId id="458" r:id="rId28"/>
    <p:sldId id="459" r:id="rId29"/>
    <p:sldId id="477" r:id="rId30"/>
    <p:sldId id="473" r:id="rId31"/>
    <p:sldId id="471" r:id="rId32"/>
    <p:sldId id="478" r:id="rId33"/>
    <p:sldId id="479" r:id="rId3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3D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034C5-929B-0EAB-4F48-1B8A66A96BE5}" v="13" dt="2023-02-01T14:55:20.705"/>
    <p1510:client id="{4C424972-BFD8-4C5E-9D4A-22C6BDD22FF0}" v="7" dt="2023-02-01T19:22:21.091"/>
    <p1510:client id="{59FC61AB-562E-95AA-07F5-46BCF78B7D58}" v="11" dt="2023-02-01T16:17:15.693"/>
    <p1510:client id="{8DC4D98D-DC57-86F6-4FC1-A688975AE063}" v="4" dt="2023-02-03T17:34:18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55EC2B51-699A-8FCA-0104-7B2F6FCBC2CA}"/>
    <pc:docChg chg="delSld">
      <pc:chgData name="Hannah Beatty" userId="S::cefepahannah@cefofphiladelphiacounty.onmicrosoft.com::0d7ccdab-feff-4ab1-bc18-308e87b700b6" providerId="AD" clId="Web-{55EC2B51-699A-8FCA-0104-7B2F6FCBC2CA}" dt="2023-01-23T16:55:23.474" v="1"/>
      <pc:docMkLst>
        <pc:docMk/>
      </pc:docMkLst>
      <pc:sldChg chg="del">
        <pc:chgData name="Hannah Beatty" userId="S::cefepahannah@cefofphiladelphiacounty.onmicrosoft.com::0d7ccdab-feff-4ab1-bc18-308e87b700b6" providerId="AD" clId="Web-{55EC2B51-699A-8FCA-0104-7B2F6FCBC2CA}" dt="2023-01-23T16:55:18.302" v="0"/>
        <pc:sldMkLst>
          <pc:docMk/>
          <pc:sldMk cId="910252136" sldId="441"/>
        </pc:sldMkLst>
      </pc:sldChg>
      <pc:sldChg chg="del">
        <pc:chgData name="Hannah Beatty" userId="S::cefepahannah@cefofphiladelphiacounty.onmicrosoft.com::0d7ccdab-feff-4ab1-bc18-308e87b700b6" providerId="AD" clId="Web-{55EC2B51-699A-8FCA-0104-7B2F6FCBC2CA}" dt="2023-01-23T16:55:23.474" v="1"/>
        <pc:sldMkLst>
          <pc:docMk/>
          <pc:sldMk cId="238907362" sldId="445"/>
        </pc:sldMkLst>
      </pc:sldChg>
    </pc:docChg>
  </pc:docChgLst>
  <pc:docChgLst>
    <pc:chgData name="Hannah Beatty" userId="S::cefepahannah@cefofphiladelphiacounty.onmicrosoft.com::0d7ccdab-feff-4ab1-bc18-308e87b700b6" providerId="AD" clId="Web-{30B034C5-929B-0EAB-4F48-1B8A66A96BE5}"/>
    <pc:docChg chg="modSld">
      <pc:chgData name="Hannah Beatty" userId="S::cefepahannah@cefofphiladelphiacounty.onmicrosoft.com::0d7ccdab-feff-4ab1-bc18-308e87b700b6" providerId="AD" clId="Web-{30B034C5-929B-0EAB-4F48-1B8A66A96BE5}" dt="2023-02-01T14:55:25.393" v="12"/>
      <pc:docMkLst>
        <pc:docMk/>
      </pc:docMkLst>
      <pc:sldChg chg="addSp delSp modSp mod setBg">
        <pc:chgData name="Hannah Beatty" userId="S::cefepahannah@cefofphiladelphiacounty.onmicrosoft.com::0d7ccdab-feff-4ab1-bc18-308e87b700b6" providerId="AD" clId="Web-{30B034C5-929B-0EAB-4F48-1B8A66A96BE5}" dt="2023-02-01T14:55:25.393" v="12"/>
        <pc:sldMkLst>
          <pc:docMk/>
          <pc:sldMk cId="1134327609" sldId="464"/>
        </pc:sldMkLst>
        <pc:spChg chg="add">
          <ac:chgData name="Hannah Beatty" userId="S::cefepahannah@cefofphiladelphiacounty.onmicrosoft.com::0d7ccdab-feff-4ab1-bc18-308e87b700b6" providerId="AD" clId="Web-{30B034C5-929B-0EAB-4F48-1B8A66A96BE5}" dt="2023-02-01T14:55:25.393" v="12"/>
          <ac:spMkLst>
            <pc:docMk/>
            <pc:sldMk cId="1134327609" sldId="464"/>
            <ac:spMk id="8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30B034C5-929B-0EAB-4F48-1B8A66A96BE5}" dt="2023-02-01T14:55:25.393" v="12"/>
          <ac:picMkLst>
            <pc:docMk/>
            <pc:sldMk cId="1134327609" sldId="464"/>
            <ac:picMk id="3" creationId="{C3CBEAA4-E75C-07C6-2CC7-F20E91403822}"/>
          </ac:picMkLst>
        </pc:picChg>
        <pc:picChg chg="del">
          <ac:chgData name="Hannah Beatty" userId="S::cefepahannah@cefofphiladelphiacounty.onmicrosoft.com::0d7ccdab-feff-4ab1-bc18-308e87b700b6" providerId="AD" clId="Web-{30B034C5-929B-0EAB-4F48-1B8A66A96BE5}" dt="2023-02-01T14:55:19.440" v="10"/>
          <ac:picMkLst>
            <pc:docMk/>
            <pc:sldMk cId="1134327609" sldId="464"/>
            <ac:picMk id="5" creationId="{5D4AAA9B-3B2C-1640-ED4C-89A2072DE293}"/>
          </ac:picMkLst>
        </pc:picChg>
      </pc:sldChg>
      <pc:sldChg chg="addSp delSp modSp">
        <pc:chgData name="Hannah Beatty" userId="S::cefepahannah@cefofphiladelphiacounty.onmicrosoft.com::0d7ccdab-feff-4ab1-bc18-308e87b700b6" providerId="AD" clId="Web-{30B034C5-929B-0EAB-4F48-1B8A66A96BE5}" dt="2023-02-01T14:55:18.268" v="9"/>
        <pc:sldMkLst>
          <pc:docMk/>
          <pc:sldMk cId="3296836552" sldId="468"/>
        </pc:sldMkLst>
        <pc:picChg chg="add mod">
          <ac:chgData name="Hannah Beatty" userId="S::cefepahannah@cefofphiladelphiacounty.onmicrosoft.com::0d7ccdab-feff-4ab1-bc18-308e87b700b6" providerId="AD" clId="Web-{30B034C5-929B-0EAB-4F48-1B8A66A96BE5}" dt="2023-02-01T14:55:18.268" v="9"/>
          <ac:picMkLst>
            <pc:docMk/>
            <pc:sldMk cId="3296836552" sldId="468"/>
            <ac:picMk id="2" creationId="{01126230-52D6-2AA9-02D1-0647E6035B9E}"/>
          </ac:picMkLst>
        </pc:picChg>
        <pc:picChg chg="del">
          <ac:chgData name="Hannah Beatty" userId="S::cefepahannah@cefofphiladelphiacounty.onmicrosoft.com::0d7ccdab-feff-4ab1-bc18-308e87b700b6" providerId="AD" clId="Web-{30B034C5-929B-0EAB-4F48-1B8A66A96BE5}" dt="2023-02-01T14:54:47.142" v="3"/>
          <ac:picMkLst>
            <pc:docMk/>
            <pc:sldMk cId="3296836552" sldId="468"/>
            <ac:picMk id="3" creationId="{62C7A54F-EC03-9071-B8B0-BB757EBD5BF7}"/>
          </ac:picMkLst>
        </pc:picChg>
      </pc:sldChg>
      <pc:sldChg chg="addSp delSp modSp mod setBg">
        <pc:chgData name="Hannah Beatty" userId="S::cefepahannah@cefofphiladelphiacounty.onmicrosoft.com::0d7ccdab-feff-4ab1-bc18-308e87b700b6" providerId="AD" clId="Web-{30B034C5-929B-0EAB-4F48-1B8A66A96BE5}" dt="2023-02-01T14:54:39.564" v="2"/>
        <pc:sldMkLst>
          <pc:docMk/>
          <pc:sldMk cId="1553444266" sldId="472"/>
        </pc:sldMkLst>
        <pc:spChg chg="add">
          <ac:chgData name="Hannah Beatty" userId="S::cefepahannah@cefofphiladelphiacounty.onmicrosoft.com::0d7ccdab-feff-4ab1-bc18-308e87b700b6" providerId="AD" clId="Web-{30B034C5-929B-0EAB-4F48-1B8A66A96BE5}" dt="2023-02-01T14:54:39.564" v="2"/>
          <ac:spMkLst>
            <pc:docMk/>
            <pc:sldMk cId="1553444266" sldId="472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30B034C5-929B-0EAB-4F48-1B8A66A96BE5}" dt="2023-02-01T14:54:39.564" v="2"/>
          <ac:picMkLst>
            <pc:docMk/>
            <pc:sldMk cId="1553444266" sldId="472"/>
            <ac:picMk id="2" creationId="{45985E76-B90D-CF19-FD20-7A8D7986B49F}"/>
          </ac:picMkLst>
        </pc:picChg>
        <pc:picChg chg="del">
          <ac:chgData name="Hannah Beatty" userId="S::cefepahannah@cefofphiladelphiacounty.onmicrosoft.com::0d7ccdab-feff-4ab1-bc18-308e87b700b6" providerId="AD" clId="Web-{30B034C5-929B-0EAB-4F48-1B8A66A96BE5}" dt="2023-02-01T14:54:27.376" v="0"/>
          <ac:picMkLst>
            <pc:docMk/>
            <pc:sldMk cId="1553444266" sldId="472"/>
            <ac:picMk id="3" creationId="{62C7A54F-EC03-9071-B8B0-BB757EBD5BF7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C5D69F0A-3790-4101-C90C-034D7A7D4DE3}"/>
    <pc:docChg chg="addSld delSld addMainMaster">
      <pc:chgData name="Hannah Beatty" userId="S::cefepahannah@cefofphiladelphiacounty.onmicrosoft.com::0d7ccdab-feff-4ab1-bc18-308e87b700b6" providerId="AD" clId="Web-{C5D69F0A-3790-4101-C90C-034D7A7D4DE3}" dt="2023-01-25T15:59:45.840" v="4"/>
      <pc:docMkLst>
        <pc:docMk/>
      </pc:docMkLst>
      <pc:sldChg chg="del">
        <pc:chgData name="Hannah Beatty" userId="S::cefepahannah@cefofphiladelphiacounty.onmicrosoft.com::0d7ccdab-feff-4ab1-bc18-308e87b700b6" providerId="AD" clId="Web-{C5D69F0A-3790-4101-C90C-034D7A7D4DE3}" dt="2023-01-25T15:59:44.152" v="3"/>
        <pc:sldMkLst>
          <pc:docMk/>
          <pc:sldMk cId="1430591906" sldId="451"/>
        </pc:sldMkLst>
      </pc:sldChg>
      <pc:sldChg chg="new del">
        <pc:chgData name="Hannah Beatty" userId="S::cefepahannah@cefofphiladelphiacounty.onmicrosoft.com::0d7ccdab-feff-4ab1-bc18-308e87b700b6" providerId="AD" clId="Web-{C5D69F0A-3790-4101-C90C-034D7A7D4DE3}" dt="2023-01-25T15:59:45.840" v="4"/>
        <pc:sldMkLst>
          <pc:docMk/>
          <pc:sldMk cId="2656753939" sldId="453"/>
        </pc:sldMkLst>
      </pc:sldChg>
      <pc:sldChg chg="add">
        <pc:chgData name="Hannah Beatty" userId="S::cefepahannah@cefofphiladelphiacounty.onmicrosoft.com::0d7ccdab-feff-4ab1-bc18-308e87b700b6" providerId="AD" clId="Web-{C5D69F0A-3790-4101-C90C-034D7A7D4DE3}" dt="2023-01-25T15:59:42.011" v="1"/>
        <pc:sldMkLst>
          <pc:docMk/>
          <pc:sldMk cId="591772247" sldId="454"/>
        </pc:sldMkLst>
      </pc:sldChg>
      <pc:sldChg chg="add">
        <pc:chgData name="Hannah Beatty" userId="S::cefepahannah@cefofphiladelphiacounty.onmicrosoft.com::0d7ccdab-feff-4ab1-bc18-308e87b700b6" providerId="AD" clId="Web-{C5D69F0A-3790-4101-C90C-034D7A7D4DE3}" dt="2023-01-25T15:59:42.105" v="2"/>
        <pc:sldMkLst>
          <pc:docMk/>
          <pc:sldMk cId="2625202581" sldId="455"/>
        </pc:sldMkLst>
      </pc:sldChg>
      <pc:sldMasterChg chg="add addSldLayout">
        <pc:chgData name="Hannah Beatty" userId="S::cefepahannah@cefofphiladelphiacounty.onmicrosoft.com::0d7ccdab-feff-4ab1-bc18-308e87b700b6" providerId="AD" clId="Web-{C5D69F0A-3790-4101-C90C-034D7A7D4DE3}" dt="2023-01-25T15:59:42.011" v="1"/>
        <pc:sldMasterMkLst>
          <pc:docMk/>
          <pc:sldMasterMk cId="2637701534" sldId="2147483724"/>
        </pc:sldMasterMkLst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4237283171" sldId="2147483713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160956998" sldId="2147483714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3710213661" sldId="2147483715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94614343" sldId="2147483716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3141152850" sldId="2147483717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2509758949" sldId="2147483718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786615325" sldId="2147483719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983239154" sldId="2147483720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3054169367" sldId="2147483721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4202266536" sldId="2147483722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2836381430" sldId="214748372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7FF74F81-ED20-A285-BF95-3FEF17E50BFC}"/>
    <pc:docChg chg="addSld delSld modSld addMainMaster">
      <pc:chgData name="Hannah Beatty" userId="S::cefepahannah@cefofphiladelphiacounty.onmicrosoft.com::0d7ccdab-feff-4ab1-bc18-308e87b700b6" providerId="AD" clId="Web-{7FF74F81-ED20-A285-BF95-3FEF17E50BFC}" dt="2023-01-25T14:23:59.922" v="14" actId="14100"/>
      <pc:docMkLst>
        <pc:docMk/>
      </pc:docMkLst>
      <pc:sldChg chg="del">
        <pc:chgData name="Hannah Beatty" userId="S::cefepahannah@cefofphiladelphiacounty.onmicrosoft.com::0d7ccdab-feff-4ab1-bc18-308e87b700b6" providerId="AD" clId="Web-{7FF74F81-ED20-A285-BF95-3FEF17E50BFC}" dt="2023-01-25T14:12:43.651" v="1"/>
        <pc:sldMkLst>
          <pc:docMk/>
          <pc:sldMk cId="3654486935" sldId="298"/>
        </pc:sldMkLst>
      </pc:sldChg>
      <pc:sldChg chg="addSp delSp modSp">
        <pc:chgData name="Hannah Beatty" userId="S::cefepahannah@cefofphiladelphiacounty.onmicrosoft.com::0d7ccdab-feff-4ab1-bc18-308e87b700b6" providerId="AD" clId="Web-{7FF74F81-ED20-A285-BF95-3FEF17E50BFC}" dt="2023-01-25T14:23:59.922" v="14" actId="14100"/>
        <pc:sldMkLst>
          <pc:docMk/>
          <pc:sldMk cId="1430591906" sldId="451"/>
        </pc:sldMkLst>
        <pc:spChg chg="add del mod">
          <ac:chgData name="Hannah Beatty" userId="S::cefepahannah@cefofphiladelphiacounty.onmicrosoft.com::0d7ccdab-feff-4ab1-bc18-308e87b700b6" providerId="AD" clId="Web-{7FF74F81-ED20-A285-BF95-3FEF17E50BFC}" dt="2023-01-25T14:23:36.905" v="11"/>
          <ac:spMkLst>
            <pc:docMk/>
            <pc:sldMk cId="1430591906" sldId="451"/>
            <ac:spMk id="2" creationId="{177C31EC-3D6C-45F5-42CC-B049CDDAD4D2}"/>
          </ac:spMkLst>
        </pc:spChg>
        <pc:picChg chg="add mod">
          <ac:chgData name="Hannah Beatty" userId="S::cefepahannah@cefofphiladelphiacounty.onmicrosoft.com::0d7ccdab-feff-4ab1-bc18-308e87b700b6" providerId="AD" clId="Web-{7FF74F81-ED20-A285-BF95-3FEF17E50BFC}" dt="2023-01-25T14:23:59.922" v="14" actId="14100"/>
          <ac:picMkLst>
            <pc:docMk/>
            <pc:sldMk cId="1430591906" sldId="451"/>
            <ac:picMk id="3" creationId="{A00766DE-4399-A5F0-418A-799E4416660B}"/>
          </ac:picMkLst>
        </pc:picChg>
      </pc:sldChg>
      <pc:sldChg chg="add">
        <pc:chgData name="Hannah Beatty" userId="S::cefepahannah@cefofphiladelphiacounty.onmicrosoft.com::0d7ccdab-feff-4ab1-bc18-308e87b700b6" providerId="AD" clId="Web-{7FF74F81-ED20-A285-BF95-3FEF17E50BFC}" dt="2023-01-25T14:12:17.041" v="0"/>
        <pc:sldMkLst>
          <pc:docMk/>
          <pc:sldMk cId="19012688" sldId="452"/>
        </pc:sldMkLst>
      </pc:sldChg>
      <pc:sldMasterChg chg="add addSldLayout">
        <pc:chgData name="Hannah Beatty" userId="S::cefepahannah@cefofphiladelphiacounty.onmicrosoft.com::0d7ccdab-feff-4ab1-bc18-308e87b700b6" providerId="AD" clId="Web-{7FF74F81-ED20-A285-BF95-3FEF17E50BFC}" dt="2023-01-25T14:12:17.041" v="0"/>
        <pc:sldMasterMkLst>
          <pc:docMk/>
          <pc:sldMasterMk cId="1135968482" sldId="2147483686"/>
        </pc:sldMasterMkLst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751757688" sldId="2147483675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2870320004" sldId="2147483676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446977045" sldId="2147483677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596701134" sldId="2147483678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367408627" sldId="2147483679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484736754" sldId="2147483680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246194363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467444369" sldId="2147483682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892178879" sldId="2147483683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978843745" sldId="2147483684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3656725012" sldId="2147483685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8DC4D98D-DC57-86F6-4FC1-A688975AE063}"/>
    <pc:docChg chg="addSld delSld addMainMaster">
      <pc:chgData name="Hannah Beatty" userId="S::cefepahannah@cefofphiladelphiacounty.onmicrosoft.com::0d7ccdab-feff-4ab1-bc18-308e87b700b6" providerId="AD" clId="Web-{8DC4D98D-DC57-86F6-4FC1-A688975AE063}" dt="2023-02-03T17:34:18.872" v="3"/>
      <pc:docMkLst>
        <pc:docMk/>
      </pc:docMkLst>
      <pc:sldChg chg="del">
        <pc:chgData name="Hannah Beatty" userId="S::cefepahannah@cefofphiladelphiacounty.onmicrosoft.com::0d7ccdab-feff-4ab1-bc18-308e87b700b6" providerId="AD" clId="Web-{8DC4D98D-DC57-86F6-4FC1-A688975AE063}" dt="2023-02-03T17:34:05.450" v="1"/>
        <pc:sldMkLst>
          <pc:docMk/>
          <pc:sldMk cId="591772247" sldId="454"/>
        </pc:sldMkLst>
      </pc:sldChg>
      <pc:sldChg chg="del">
        <pc:chgData name="Hannah Beatty" userId="S::cefepahannah@cefofphiladelphiacounty.onmicrosoft.com::0d7ccdab-feff-4ab1-bc18-308e87b700b6" providerId="AD" clId="Web-{8DC4D98D-DC57-86F6-4FC1-A688975AE063}" dt="2023-02-03T17:34:04.060" v="0"/>
        <pc:sldMkLst>
          <pc:docMk/>
          <pc:sldMk cId="2625202581" sldId="455"/>
        </pc:sldMkLst>
      </pc:sldChg>
      <pc:sldChg chg="add">
        <pc:chgData name="Hannah Beatty" userId="S::cefepahannah@cefofphiladelphiacounty.onmicrosoft.com::0d7ccdab-feff-4ab1-bc18-308e87b700b6" providerId="AD" clId="Web-{8DC4D98D-DC57-86F6-4FC1-A688975AE063}" dt="2023-02-03T17:34:17.154" v="2"/>
        <pc:sldMkLst>
          <pc:docMk/>
          <pc:sldMk cId="397595405" sldId="478"/>
        </pc:sldMkLst>
      </pc:sldChg>
      <pc:sldChg chg="add">
        <pc:chgData name="Hannah Beatty" userId="S::cefepahannah@cefofphiladelphiacounty.onmicrosoft.com::0d7ccdab-feff-4ab1-bc18-308e87b700b6" providerId="AD" clId="Web-{8DC4D98D-DC57-86F6-4FC1-A688975AE063}" dt="2023-02-03T17:34:18.872" v="3"/>
        <pc:sldMkLst>
          <pc:docMk/>
          <pc:sldMk cId="1839282270" sldId="479"/>
        </pc:sldMkLst>
      </pc:sldChg>
      <pc:sldMasterChg chg="add addSldLayout">
        <pc:chgData name="Hannah Beatty" userId="S::cefepahannah@cefofphiladelphiacounty.onmicrosoft.com::0d7ccdab-feff-4ab1-bc18-308e87b700b6" providerId="AD" clId="Web-{8DC4D98D-DC57-86F6-4FC1-A688975AE063}" dt="2023-02-03T17:34:18.872" v="3"/>
        <pc:sldMasterMkLst>
          <pc:docMk/>
          <pc:sldMasterMk cId="1507112952" sldId="2147483660"/>
        </pc:sldMasterMkLst>
        <pc:sldLayoutChg chg="add">
          <pc:chgData name="Hannah Beatty" userId="S::cefepahannah@cefofphiladelphiacounty.onmicrosoft.com::0d7ccdab-feff-4ab1-bc18-308e87b700b6" providerId="AD" clId="Web-{8DC4D98D-DC57-86F6-4FC1-A688975AE063}" dt="2023-02-03T17:34:17.154" v="2"/>
          <pc:sldLayoutMkLst>
            <pc:docMk/>
            <pc:sldMasterMk cId="1507112952" sldId="2147483660"/>
            <pc:sldLayoutMk cId="4093267116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8DC4D98D-DC57-86F6-4FC1-A688975AE063}" dt="2023-02-03T17:34:18.872" v="3"/>
          <pc:sldLayoutMkLst>
            <pc:docMk/>
            <pc:sldMasterMk cId="1507112952" sldId="2147483660"/>
            <pc:sldLayoutMk cId="82023619" sldId="2147483667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7517EF14-8160-9C38-A95A-9092FF1A668C}"/>
    <pc:docChg chg="modSld">
      <pc:chgData name="Hannah Beatty" userId="S::cefepahannah@cefofphiladelphiacounty.onmicrosoft.com::0d7ccdab-feff-4ab1-bc18-308e87b700b6" providerId="AD" clId="Web-{7517EF14-8160-9C38-A95A-9092FF1A668C}" dt="2023-01-30T14:29:09.479" v="15" actId="20577"/>
      <pc:docMkLst>
        <pc:docMk/>
      </pc:docMkLst>
      <pc:sldChg chg="modSp">
        <pc:chgData name="Hannah Beatty" userId="S::cefepahannah@cefofphiladelphiacounty.onmicrosoft.com::0d7ccdab-feff-4ab1-bc18-308e87b700b6" providerId="AD" clId="Web-{7517EF14-8160-9C38-A95A-9092FF1A668C}" dt="2023-01-30T14:29:09.479" v="15" actId="20577"/>
        <pc:sldMkLst>
          <pc:docMk/>
          <pc:sldMk cId="0" sldId="273"/>
        </pc:sldMkLst>
        <pc:spChg chg="mod">
          <ac:chgData name="Hannah Beatty" userId="S::cefepahannah@cefofphiladelphiacounty.onmicrosoft.com::0d7ccdab-feff-4ab1-bc18-308e87b700b6" providerId="AD" clId="Web-{7517EF14-8160-9C38-A95A-9092FF1A668C}" dt="2023-01-30T14:29:09.479" v="15" actId="20577"/>
          <ac:spMkLst>
            <pc:docMk/>
            <pc:sldMk cId="0" sldId="273"/>
            <ac:spMk id="4" creationId="{A7D99F4A-255F-8DB9-7FE7-AAA81452109D}"/>
          </ac:spMkLst>
        </pc:spChg>
      </pc:sldChg>
    </pc:docChg>
  </pc:docChgLst>
  <pc:docChgLst>
    <pc:chgData name="Hannah Beatty" userId="0d7ccdab-feff-4ab1-bc18-308e87b700b6" providerId="ADAL" clId="{4C424972-BFD8-4C5E-9D4A-22C6BDD22FF0}"/>
    <pc:docChg chg="addSld delSld modSld sldOrd">
      <pc:chgData name="Hannah Beatty" userId="0d7ccdab-feff-4ab1-bc18-308e87b700b6" providerId="ADAL" clId="{4C424972-BFD8-4C5E-9D4A-22C6BDD22FF0}" dt="2023-02-01T19:22:21.091" v="8" actId="47"/>
      <pc:docMkLst>
        <pc:docMk/>
      </pc:docMkLst>
      <pc:sldChg chg="del">
        <pc:chgData name="Hannah Beatty" userId="0d7ccdab-feff-4ab1-bc18-308e87b700b6" providerId="ADAL" clId="{4C424972-BFD8-4C5E-9D4A-22C6BDD22FF0}" dt="2023-02-01T19:21:51.148" v="0" actId="47"/>
        <pc:sldMkLst>
          <pc:docMk/>
          <pc:sldMk cId="1134327609" sldId="464"/>
        </pc:sldMkLst>
      </pc:sldChg>
      <pc:sldChg chg="del">
        <pc:chgData name="Hannah Beatty" userId="0d7ccdab-feff-4ab1-bc18-308e87b700b6" providerId="ADAL" clId="{4C424972-BFD8-4C5E-9D4A-22C6BDD22FF0}" dt="2023-02-01T19:22:05.749" v="4" actId="47"/>
        <pc:sldMkLst>
          <pc:docMk/>
          <pc:sldMk cId="3296836552" sldId="468"/>
        </pc:sldMkLst>
      </pc:sldChg>
      <pc:sldChg chg="del">
        <pc:chgData name="Hannah Beatty" userId="0d7ccdab-feff-4ab1-bc18-308e87b700b6" providerId="ADAL" clId="{4C424972-BFD8-4C5E-9D4A-22C6BDD22FF0}" dt="2023-02-01T19:22:21.091" v="8" actId="47"/>
        <pc:sldMkLst>
          <pc:docMk/>
          <pc:sldMk cId="1553444266" sldId="472"/>
        </pc:sldMkLst>
      </pc:sldChg>
      <pc:sldChg chg="add ord">
        <pc:chgData name="Hannah Beatty" userId="0d7ccdab-feff-4ab1-bc18-308e87b700b6" providerId="ADAL" clId="{4C424972-BFD8-4C5E-9D4A-22C6BDD22FF0}" dt="2023-02-01T19:22:04.202" v="3"/>
        <pc:sldMkLst>
          <pc:docMk/>
          <pc:sldMk cId="2053051416" sldId="476"/>
        </pc:sldMkLst>
      </pc:sldChg>
      <pc:sldChg chg="add ord">
        <pc:chgData name="Hannah Beatty" userId="0d7ccdab-feff-4ab1-bc18-308e87b700b6" providerId="ADAL" clId="{4C424972-BFD8-4C5E-9D4A-22C6BDD22FF0}" dt="2023-02-01T19:22:18.232" v="7"/>
        <pc:sldMkLst>
          <pc:docMk/>
          <pc:sldMk cId="2133922282" sldId="477"/>
        </pc:sldMkLst>
      </pc:sldChg>
    </pc:docChg>
  </pc:docChgLst>
  <pc:docChgLst>
    <pc:chgData name="Hannah Beatty" userId="0d7ccdab-feff-4ab1-bc18-308e87b700b6" providerId="ADAL" clId="{3EBA0AB6-5473-40EB-B259-839224E47506}"/>
    <pc:docChg chg="modSld">
      <pc:chgData name="Hannah Beatty" userId="0d7ccdab-feff-4ab1-bc18-308e87b700b6" providerId="ADAL" clId="{3EBA0AB6-5473-40EB-B259-839224E47506}" dt="2023-01-25T17:47:53.021" v="0" actId="14100"/>
      <pc:docMkLst>
        <pc:docMk/>
      </pc:docMkLst>
      <pc:sldChg chg="modSp mod">
        <pc:chgData name="Hannah Beatty" userId="0d7ccdab-feff-4ab1-bc18-308e87b700b6" providerId="ADAL" clId="{3EBA0AB6-5473-40EB-B259-839224E47506}" dt="2023-01-25T17:47:53.021" v="0" actId="14100"/>
        <pc:sldMkLst>
          <pc:docMk/>
          <pc:sldMk cId="1430591906" sldId="451"/>
        </pc:sldMkLst>
        <pc:picChg chg="mod">
          <ac:chgData name="Hannah Beatty" userId="0d7ccdab-feff-4ab1-bc18-308e87b700b6" providerId="ADAL" clId="{3EBA0AB6-5473-40EB-B259-839224E47506}" dt="2023-01-25T17:47:53.021" v="0" actId="14100"/>
          <ac:picMkLst>
            <pc:docMk/>
            <pc:sldMk cId="1430591906" sldId="451"/>
            <ac:picMk id="3" creationId="{A00766DE-4399-A5F0-418A-799E4416660B}"/>
          </ac:picMkLst>
        </pc:picChg>
      </pc:sldChg>
    </pc:docChg>
  </pc:docChgLst>
  <pc:docChgLst>
    <pc:chgData name="Go Vung" userId="a88f9debd051402b" providerId="LiveId" clId="{3F115337-F0A1-489B-92A4-EE368B7FB18A}"/>
    <pc:docChg chg="custSel addSld delSld modSld sldOrd delMainMaster">
      <pc:chgData name="Go Vung" userId="a88f9debd051402b" providerId="LiveId" clId="{3F115337-F0A1-489B-92A4-EE368B7FB18A}" dt="2023-01-20T21:54:56.978" v="85" actId="47"/>
      <pc:docMkLst>
        <pc:docMk/>
      </pc:docMkLst>
      <pc:sldChg chg="del">
        <pc:chgData name="Go Vung" userId="a88f9debd051402b" providerId="LiveId" clId="{3F115337-F0A1-489B-92A4-EE368B7FB18A}" dt="2023-01-20T15:02:58.717" v="4" actId="47"/>
        <pc:sldMkLst>
          <pc:docMk/>
          <pc:sldMk cId="0" sldId="258"/>
        </pc:sldMkLst>
      </pc:sldChg>
      <pc:sldChg chg="del">
        <pc:chgData name="Go Vung" userId="a88f9debd051402b" providerId="LiveId" clId="{3F115337-F0A1-489B-92A4-EE368B7FB18A}" dt="2023-01-20T15:02:59.047" v="5" actId="47"/>
        <pc:sldMkLst>
          <pc:docMk/>
          <pc:sldMk cId="0" sldId="263"/>
        </pc:sldMkLst>
      </pc:sldChg>
      <pc:sldChg chg="add del">
        <pc:chgData name="Go Vung" userId="a88f9debd051402b" providerId="LiveId" clId="{3F115337-F0A1-489B-92A4-EE368B7FB18A}" dt="2023-01-20T21:54:56.978" v="85" actId="47"/>
        <pc:sldMkLst>
          <pc:docMk/>
          <pc:sldMk cId="0" sldId="267"/>
        </pc:sldMkLst>
      </pc:sldChg>
      <pc:sldChg chg="add">
        <pc:chgData name="Go Vung" userId="a88f9debd051402b" providerId="LiveId" clId="{3F115337-F0A1-489B-92A4-EE368B7FB18A}" dt="2023-01-20T15:03:05.725" v="16"/>
        <pc:sldMkLst>
          <pc:docMk/>
          <pc:sldMk cId="0" sldId="268"/>
        </pc:sldMkLst>
      </pc:sldChg>
      <pc:sldChg chg="add del">
        <pc:chgData name="Go Vung" userId="a88f9debd051402b" providerId="LiveId" clId="{3F115337-F0A1-489B-92A4-EE368B7FB18A}" dt="2023-01-20T21:24:46.664" v="39" actId="47"/>
        <pc:sldMkLst>
          <pc:docMk/>
          <pc:sldMk cId="0" sldId="271"/>
        </pc:sldMkLst>
      </pc:sldChg>
      <pc:sldChg chg="delSp mod">
        <pc:chgData name="Go Vung" userId="a88f9debd051402b" providerId="LiveId" clId="{3F115337-F0A1-489B-92A4-EE368B7FB18A}" dt="2023-01-20T15:25:01.124" v="22" actId="478"/>
        <pc:sldMkLst>
          <pc:docMk/>
          <pc:sldMk cId="3654486935" sldId="298"/>
        </pc:sldMkLst>
        <pc:picChg chg="del">
          <ac:chgData name="Go Vung" userId="a88f9debd051402b" providerId="LiveId" clId="{3F115337-F0A1-489B-92A4-EE368B7FB18A}" dt="2023-01-20T15:25:01.124" v="22" actId="478"/>
          <ac:picMkLst>
            <pc:docMk/>
            <pc:sldMk cId="3654486935" sldId="298"/>
            <ac:picMk id="2" creationId="{1A49D569-45AD-674E-C3B2-C0061A612AD6}"/>
          </ac:picMkLst>
        </pc:picChg>
      </pc:sldChg>
      <pc:sldChg chg="del">
        <pc:chgData name="Go Vung" userId="a88f9debd051402b" providerId="LiveId" clId="{3F115337-F0A1-489B-92A4-EE368B7FB18A}" dt="2023-01-20T15:02:57.115" v="0" actId="47"/>
        <pc:sldMkLst>
          <pc:docMk/>
          <pc:sldMk cId="0" sldId="350"/>
        </pc:sldMkLst>
      </pc:sldChg>
      <pc:sldChg chg="del">
        <pc:chgData name="Go Vung" userId="a88f9debd051402b" providerId="LiveId" clId="{3F115337-F0A1-489B-92A4-EE368B7FB18A}" dt="2023-01-20T15:03:01.554" v="12" actId="47"/>
        <pc:sldMkLst>
          <pc:docMk/>
          <pc:sldMk cId="0" sldId="351"/>
        </pc:sldMkLst>
      </pc:sldChg>
      <pc:sldChg chg="add del ord">
        <pc:chgData name="Go Vung" userId="a88f9debd051402b" providerId="LiveId" clId="{3F115337-F0A1-489B-92A4-EE368B7FB18A}" dt="2023-01-20T21:22:47.720" v="28" actId="47"/>
        <pc:sldMkLst>
          <pc:docMk/>
          <pc:sldMk cId="0" sldId="353"/>
        </pc:sldMkLst>
      </pc:sldChg>
      <pc:sldChg chg="add ord">
        <pc:chgData name="Go Vung" userId="a88f9debd051402b" providerId="LiveId" clId="{3F115337-F0A1-489B-92A4-EE368B7FB18A}" dt="2023-01-20T21:22:49.568" v="30"/>
        <pc:sldMkLst>
          <pc:docMk/>
          <pc:sldMk cId="0" sldId="354"/>
        </pc:sldMkLst>
      </pc:sldChg>
      <pc:sldChg chg="add">
        <pc:chgData name="Go Vung" userId="a88f9debd051402b" providerId="LiveId" clId="{3F115337-F0A1-489B-92A4-EE368B7FB18A}" dt="2023-01-20T15:03:05.725" v="16"/>
        <pc:sldMkLst>
          <pc:docMk/>
          <pc:sldMk cId="0" sldId="355"/>
        </pc:sldMkLst>
      </pc:sldChg>
      <pc:sldChg chg="add ord">
        <pc:chgData name="Go Vung" userId="a88f9debd051402b" providerId="LiveId" clId="{3F115337-F0A1-489B-92A4-EE368B7FB18A}" dt="2023-01-20T21:24:44.831" v="38"/>
        <pc:sldMkLst>
          <pc:docMk/>
          <pc:sldMk cId="0" sldId="356"/>
        </pc:sldMkLst>
      </pc:sldChg>
      <pc:sldChg chg="add ord">
        <pc:chgData name="Go Vung" userId="a88f9debd051402b" providerId="LiveId" clId="{3F115337-F0A1-489B-92A4-EE368B7FB18A}" dt="2023-01-20T21:43:27.002" v="72"/>
        <pc:sldMkLst>
          <pc:docMk/>
          <pc:sldMk cId="0" sldId="358"/>
        </pc:sldMkLst>
      </pc:sldChg>
      <pc:sldChg chg="addSp delSp modSp mod">
        <pc:chgData name="Go Vung" userId="a88f9debd051402b" providerId="LiveId" clId="{3F115337-F0A1-489B-92A4-EE368B7FB18A}" dt="2023-01-20T21:53:16.673" v="84" actId="962"/>
        <pc:sldMkLst>
          <pc:docMk/>
          <pc:sldMk cId="3965806465" sldId="392"/>
        </pc:sldMkLst>
        <pc:picChg chg="add mod">
          <ac:chgData name="Go Vung" userId="a88f9debd051402b" providerId="LiveId" clId="{3F115337-F0A1-489B-92A4-EE368B7FB18A}" dt="2023-01-20T21:53:16.673" v="84" actId="962"/>
          <ac:picMkLst>
            <pc:docMk/>
            <pc:sldMk cId="3965806465" sldId="392"/>
            <ac:picMk id="3" creationId="{B4D96A02-C068-D0F4-B476-758115A4232C}"/>
          </ac:picMkLst>
        </pc:picChg>
        <pc:picChg chg="del">
          <ac:chgData name="Go Vung" userId="a88f9debd051402b" providerId="LiveId" clId="{3F115337-F0A1-489B-92A4-EE368B7FB18A}" dt="2023-01-20T21:53:09.359" v="81" actId="478"/>
          <ac:picMkLst>
            <pc:docMk/>
            <pc:sldMk cId="3965806465" sldId="392"/>
            <ac:picMk id="4" creationId="{604FDB10-1AD8-6058-287A-97D4D5D85360}"/>
          </ac:picMkLst>
        </pc:picChg>
      </pc:sldChg>
      <pc:sldChg chg="del">
        <pc:chgData name="Go Vung" userId="a88f9debd051402b" providerId="LiveId" clId="{3F115337-F0A1-489B-92A4-EE368B7FB18A}" dt="2023-01-20T15:02:59.326" v="6" actId="47"/>
        <pc:sldMkLst>
          <pc:docMk/>
          <pc:sldMk cId="1080006563" sldId="413"/>
        </pc:sldMkLst>
      </pc:sldChg>
      <pc:sldChg chg="del">
        <pc:chgData name="Go Vung" userId="a88f9debd051402b" providerId="LiveId" clId="{3F115337-F0A1-489B-92A4-EE368B7FB18A}" dt="2023-01-20T15:02:59.920" v="8" actId="47"/>
        <pc:sldMkLst>
          <pc:docMk/>
          <pc:sldMk cId="1667474766" sldId="414"/>
        </pc:sldMkLst>
      </pc:sldChg>
      <pc:sldChg chg="del">
        <pc:chgData name="Go Vung" userId="a88f9debd051402b" providerId="LiveId" clId="{3F115337-F0A1-489B-92A4-EE368B7FB18A}" dt="2023-01-20T15:03:00.624" v="10" actId="47"/>
        <pc:sldMkLst>
          <pc:docMk/>
          <pc:sldMk cId="1665259609" sldId="418"/>
        </pc:sldMkLst>
      </pc:sldChg>
      <pc:sldChg chg="del">
        <pc:chgData name="Go Vung" userId="a88f9debd051402b" providerId="LiveId" clId="{3F115337-F0A1-489B-92A4-EE368B7FB18A}" dt="2023-01-20T15:02:59.619" v="7" actId="47"/>
        <pc:sldMkLst>
          <pc:docMk/>
          <pc:sldMk cId="2511506981" sldId="425"/>
        </pc:sldMkLst>
      </pc:sldChg>
      <pc:sldChg chg="del">
        <pc:chgData name="Go Vung" userId="a88f9debd051402b" providerId="LiveId" clId="{3F115337-F0A1-489B-92A4-EE368B7FB18A}" dt="2023-01-20T15:02:57.569" v="1" actId="47"/>
        <pc:sldMkLst>
          <pc:docMk/>
          <pc:sldMk cId="549885408" sldId="426"/>
        </pc:sldMkLst>
      </pc:sldChg>
      <pc:sldChg chg="del">
        <pc:chgData name="Go Vung" userId="a88f9debd051402b" providerId="LiveId" clId="{3F115337-F0A1-489B-92A4-EE368B7FB18A}" dt="2023-01-20T15:02:58.011" v="2" actId="47"/>
        <pc:sldMkLst>
          <pc:docMk/>
          <pc:sldMk cId="3056544688" sldId="427"/>
        </pc:sldMkLst>
      </pc:sldChg>
      <pc:sldChg chg="del">
        <pc:chgData name="Go Vung" userId="a88f9debd051402b" providerId="LiveId" clId="{3F115337-F0A1-489B-92A4-EE368B7FB18A}" dt="2023-01-20T15:02:58.382" v="3" actId="47"/>
        <pc:sldMkLst>
          <pc:docMk/>
          <pc:sldMk cId="3771095047" sldId="428"/>
        </pc:sldMkLst>
      </pc:sldChg>
      <pc:sldChg chg="del">
        <pc:chgData name="Go Vung" userId="a88f9debd051402b" providerId="LiveId" clId="{3F115337-F0A1-489B-92A4-EE368B7FB18A}" dt="2023-01-20T15:03:01.096" v="11" actId="47"/>
        <pc:sldMkLst>
          <pc:docMk/>
          <pc:sldMk cId="1812357811" sldId="430"/>
        </pc:sldMkLst>
      </pc:sldChg>
      <pc:sldChg chg="del">
        <pc:chgData name="Go Vung" userId="a88f9debd051402b" providerId="LiveId" clId="{3F115337-F0A1-489B-92A4-EE368B7FB18A}" dt="2023-01-20T15:03:03.003" v="15" actId="47"/>
        <pc:sldMkLst>
          <pc:docMk/>
          <pc:sldMk cId="4094221852" sldId="431"/>
        </pc:sldMkLst>
      </pc:sldChg>
      <pc:sldChg chg="del">
        <pc:chgData name="Go Vung" userId="a88f9debd051402b" providerId="LiveId" clId="{3F115337-F0A1-489B-92A4-EE368B7FB18A}" dt="2023-01-20T15:03:02.577" v="14" actId="47"/>
        <pc:sldMkLst>
          <pc:docMk/>
          <pc:sldMk cId="1561513662" sldId="433"/>
        </pc:sldMkLst>
      </pc:sldChg>
      <pc:sldChg chg="del">
        <pc:chgData name="Go Vung" userId="a88f9debd051402b" providerId="LiveId" clId="{3F115337-F0A1-489B-92A4-EE368B7FB18A}" dt="2023-01-20T21:28:37.840" v="55" actId="47"/>
        <pc:sldMkLst>
          <pc:docMk/>
          <pc:sldMk cId="110959889" sldId="435"/>
        </pc:sldMkLst>
      </pc:sldChg>
      <pc:sldChg chg="del">
        <pc:chgData name="Go Vung" userId="a88f9debd051402b" providerId="LiveId" clId="{3F115337-F0A1-489B-92A4-EE368B7FB18A}" dt="2023-01-20T21:28:38.557" v="56" actId="47"/>
        <pc:sldMkLst>
          <pc:docMk/>
          <pc:sldMk cId="3917494031" sldId="436"/>
        </pc:sldMkLst>
      </pc:sldChg>
      <pc:sldChg chg="add">
        <pc:chgData name="Go Vung" userId="a88f9debd051402b" providerId="LiveId" clId="{3F115337-F0A1-489B-92A4-EE368B7FB18A}" dt="2023-01-20T15:03:05.725" v="16"/>
        <pc:sldMkLst>
          <pc:docMk/>
          <pc:sldMk cId="0" sldId="437"/>
        </pc:sldMkLst>
      </pc:sldChg>
      <pc:sldChg chg="del">
        <pc:chgData name="Go Vung" userId="a88f9debd051402b" providerId="LiveId" clId="{3F115337-F0A1-489B-92A4-EE368B7FB18A}" dt="2023-01-20T15:03:00.232" v="9" actId="47"/>
        <pc:sldMkLst>
          <pc:docMk/>
          <pc:sldMk cId="1972151574" sldId="437"/>
        </pc:sldMkLst>
      </pc:sldChg>
      <pc:sldChg chg="del">
        <pc:chgData name="Go Vung" userId="a88f9debd051402b" providerId="LiveId" clId="{3F115337-F0A1-489B-92A4-EE368B7FB18A}" dt="2023-01-20T15:03:02.052" v="13" actId="47"/>
        <pc:sldMkLst>
          <pc:docMk/>
          <pc:sldMk cId="1120220378" sldId="438"/>
        </pc:sldMkLst>
      </pc:sldChg>
      <pc:sldChg chg="addSp modSp new mod ord">
        <pc:chgData name="Go Vung" userId="a88f9debd051402b" providerId="LiveId" clId="{3F115337-F0A1-489B-92A4-EE368B7FB18A}" dt="2023-01-20T21:34:55.919" v="62" actId="962"/>
        <pc:sldMkLst>
          <pc:docMk/>
          <pc:sldMk cId="3266193506" sldId="438"/>
        </pc:sldMkLst>
        <pc:picChg chg="add mod">
          <ac:chgData name="Go Vung" userId="a88f9debd051402b" providerId="LiveId" clId="{3F115337-F0A1-489B-92A4-EE368B7FB18A}" dt="2023-01-20T21:34:55.919" v="62" actId="962"/>
          <ac:picMkLst>
            <pc:docMk/>
            <pc:sldMk cId="3266193506" sldId="438"/>
            <ac:picMk id="3" creationId="{DC96B2B1-AC1E-9A87-1FF2-A68DD9F5551C}"/>
          </ac:picMkLst>
        </pc:picChg>
      </pc:sldChg>
      <pc:sldChg chg="addSp modSp new mod">
        <pc:chgData name="Go Vung" userId="a88f9debd051402b" providerId="LiveId" clId="{3F115337-F0A1-489B-92A4-EE368B7FB18A}" dt="2023-01-20T21:21:45.234" v="27" actId="962"/>
        <pc:sldMkLst>
          <pc:docMk/>
          <pc:sldMk cId="2959340241" sldId="439"/>
        </pc:sldMkLst>
        <pc:picChg chg="add mod">
          <ac:chgData name="Go Vung" userId="a88f9debd051402b" providerId="LiveId" clId="{3F115337-F0A1-489B-92A4-EE368B7FB18A}" dt="2023-01-20T21:21:45.234" v="27" actId="962"/>
          <ac:picMkLst>
            <pc:docMk/>
            <pc:sldMk cId="2959340241" sldId="439"/>
            <ac:picMk id="3" creationId="{87231B64-A9F9-343F-EB43-77A0C4E1FCA4}"/>
          </ac:picMkLst>
        </pc:picChg>
      </pc:sldChg>
      <pc:sldChg chg="add del">
        <pc:chgData name="Go Vung" userId="a88f9debd051402b" providerId="LiveId" clId="{3F115337-F0A1-489B-92A4-EE368B7FB18A}" dt="2023-01-20T21:22:54.732" v="32"/>
        <pc:sldMkLst>
          <pc:docMk/>
          <pc:sldMk cId="2865031832" sldId="440"/>
        </pc:sldMkLst>
      </pc:sldChg>
      <pc:sldChg chg="add ord">
        <pc:chgData name="Go Vung" userId="a88f9debd051402b" providerId="LiveId" clId="{3F115337-F0A1-489B-92A4-EE368B7FB18A}" dt="2023-01-20T21:22:59.997" v="35"/>
        <pc:sldMkLst>
          <pc:docMk/>
          <pc:sldMk cId="3660858762" sldId="440"/>
        </pc:sldMkLst>
      </pc:sldChg>
      <pc:sldChg chg="addSp modSp new mod ord">
        <pc:chgData name="Go Vung" userId="a88f9debd051402b" providerId="LiveId" clId="{3F115337-F0A1-489B-92A4-EE368B7FB18A}" dt="2023-01-20T21:24:58.575" v="44" actId="962"/>
        <pc:sldMkLst>
          <pc:docMk/>
          <pc:sldMk cId="910252136" sldId="441"/>
        </pc:sldMkLst>
        <pc:picChg chg="add mod">
          <ac:chgData name="Go Vung" userId="a88f9debd051402b" providerId="LiveId" clId="{3F115337-F0A1-489B-92A4-EE368B7FB18A}" dt="2023-01-20T21:24:58.575" v="44" actId="962"/>
          <ac:picMkLst>
            <pc:docMk/>
            <pc:sldMk cId="910252136" sldId="441"/>
            <ac:picMk id="3" creationId="{040D43BE-1BA6-5D85-E0FA-5056D7E75365}"/>
          </ac:picMkLst>
        </pc:picChg>
      </pc:sldChg>
      <pc:sldChg chg="addSp modSp new mod">
        <pc:chgData name="Go Vung" userId="a88f9debd051402b" providerId="LiveId" clId="{3F115337-F0A1-489B-92A4-EE368B7FB18A}" dt="2023-01-20T21:28:15.967" v="54" actId="962"/>
        <pc:sldMkLst>
          <pc:docMk/>
          <pc:sldMk cId="1494317432" sldId="442"/>
        </pc:sldMkLst>
        <pc:picChg chg="add mod">
          <ac:chgData name="Go Vung" userId="a88f9debd051402b" providerId="LiveId" clId="{3F115337-F0A1-489B-92A4-EE368B7FB18A}" dt="2023-01-20T21:28:15.967" v="54" actId="962"/>
          <ac:picMkLst>
            <pc:docMk/>
            <pc:sldMk cId="1494317432" sldId="442"/>
            <ac:picMk id="3" creationId="{8ABD99D3-EC30-9AB1-A45F-E9ED72CC5EB9}"/>
          </ac:picMkLst>
        </pc:picChg>
      </pc:sldChg>
      <pc:sldChg chg="add ord">
        <pc:chgData name="Go Vung" userId="a88f9debd051402b" providerId="LiveId" clId="{3F115337-F0A1-489B-92A4-EE368B7FB18A}" dt="2023-01-20T21:25:23.757" v="48"/>
        <pc:sldMkLst>
          <pc:docMk/>
          <pc:sldMk cId="1155608229" sldId="443"/>
        </pc:sldMkLst>
      </pc:sldChg>
      <pc:sldChg chg="add ord">
        <pc:chgData name="Go Vung" userId="a88f9debd051402b" providerId="LiveId" clId="{3F115337-F0A1-489B-92A4-EE368B7FB18A}" dt="2023-01-20T21:25:59.708" v="51"/>
        <pc:sldMkLst>
          <pc:docMk/>
          <pc:sldMk cId="1979262913" sldId="444"/>
        </pc:sldMkLst>
      </pc:sldChg>
      <pc:sldChg chg="add ord">
        <pc:chgData name="Go Vung" userId="a88f9debd051402b" providerId="LiveId" clId="{3F115337-F0A1-489B-92A4-EE368B7FB18A}" dt="2023-01-20T21:29:39.068" v="59"/>
        <pc:sldMkLst>
          <pc:docMk/>
          <pc:sldMk cId="238907362" sldId="445"/>
        </pc:sldMkLst>
      </pc:sldChg>
      <pc:sldChg chg="addSp modSp new mod">
        <pc:chgData name="Go Vung" userId="a88f9debd051402b" providerId="LiveId" clId="{3F115337-F0A1-489B-92A4-EE368B7FB18A}" dt="2023-01-20T21:35:09.024" v="66" actId="962"/>
        <pc:sldMkLst>
          <pc:docMk/>
          <pc:sldMk cId="4121501459" sldId="446"/>
        </pc:sldMkLst>
        <pc:picChg chg="add mod">
          <ac:chgData name="Go Vung" userId="a88f9debd051402b" providerId="LiveId" clId="{3F115337-F0A1-489B-92A4-EE368B7FB18A}" dt="2023-01-20T21:35:09.024" v="66" actId="962"/>
          <ac:picMkLst>
            <pc:docMk/>
            <pc:sldMk cId="4121501459" sldId="446"/>
            <ac:picMk id="3" creationId="{49A7C686-97E2-EBD2-AAEE-500A8BE55C8C}"/>
          </ac:picMkLst>
        </pc:picChg>
      </pc:sldChg>
      <pc:sldChg chg="addSp modSp new mod">
        <pc:chgData name="Go Vung" userId="a88f9debd051402b" providerId="LiveId" clId="{3F115337-F0A1-489B-92A4-EE368B7FB18A}" dt="2023-01-20T21:43:13.797" v="70" actId="962"/>
        <pc:sldMkLst>
          <pc:docMk/>
          <pc:sldMk cId="840702036" sldId="447"/>
        </pc:sldMkLst>
        <pc:picChg chg="add mod">
          <ac:chgData name="Go Vung" userId="a88f9debd051402b" providerId="LiveId" clId="{3F115337-F0A1-489B-92A4-EE368B7FB18A}" dt="2023-01-20T21:43:13.797" v="70" actId="962"/>
          <ac:picMkLst>
            <pc:docMk/>
            <pc:sldMk cId="840702036" sldId="447"/>
            <ac:picMk id="3" creationId="{AE98BF43-4D06-74F0-B729-EBDB6FFCC135}"/>
          </ac:picMkLst>
        </pc:picChg>
      </pc:sldChg>
      <pc:sldChg chg="addSp modSp new mod">
        <pc:chgData name="Go Vung" userId="a88f9debd051402b" providerId="LiveId" clId="{3F115337-F0A1-489B-92A4-EE368B7FB18A}" dt="2023-01-20T21:44:51.972" v="79" actId="962"/>
        <pc:sldMkLst>
          <pc:docMk/>
          <pc:sldMk cId="2313548433" sldId="448"/>
        </pc:sldMkLst>
        <pc:picChg chg="add mod">
          <ac:chgData name="Go Vung" userId="a88f9debd051402b" providerId="LiveId" clId="{3F115337-F0A1-489B-92A4-EE368B7FB18A}" dt="2023-01-20T21:44:51.972" v="79" actId="962"/>
          <ac:picMkLst>
            <pc:docMk/>
            <pc:sldMk cId="2313548433" sldId="448"/>
            <ac:picMk id="3" creationId="{1DC8039A-9704-8D6D-6AAB-F585FF46ED10}"/>
          </ac:picMkLst>
        </pc:picChg>
      </pc:sldChg>
      <pc:sldChg chg="add ord">
        <pc:chgData name="Go Vung" userId="a88f9debd051402b" providerId="LiveId" clId="{3F115337-F0A1-489B-92A4-EE368B7FB18A}" dt="2023-01-20T21:43:44.587" v="76"/>
        <pc:sldMkLst>
          <pc:docMk/>
          <pc:sldMk cId="3096242821" sldId="449"/>
        </pc:sldMkLst>
      </pc:sldChg>
      <pc:sldChg chg="add ord replId">
        <pc:chgData name="Go Vung" userId="a88f9debd051402b" providerId="LiveId" clId="{3F115337-F0A1-489B-92A4-EE368B7FB18A}" dt="2023-01-20T21:43:44.587" v="76"/>
        <pc:sldMkLst>
          <pc:docMk/>
          <pc:sldMk cId="894917948" sldId="450"/>
        </pc:sldMkLst>
      </pc:sldChg>
      <pc:sldChg chg="new">
        <pc:chgData name="Go Vung" userId="a88f9debd051402b" providerId="LiveId" clId="{3F115337-F0A1-489B-92A4-EE368B7FB18A}" dt="2023-01-20T21:44:54.922" v="80" actId="680"/>
        <pc:sldMkLst>
          <pc:docMk/>
          <pc:sldMk cId="1430591906" sldId="451"/>
        </pc:sldMkLst>
      </pc:sldChg>
      <pc:sldMasterChg chg="del delSldLayout">
        <pc:chgData name="Go Vung" userId="a88f9debd051402b" providerId="LiveId" clId="{3F115337-F0A1-489B-92A4-EE368B7FB18A}" dt="2023-01-20T21:28:38.557" v="56" actId="47"/>
        <pc:sldMasterMkLst>
          <pc:docMk/>
          <pc:sldMasterMk cId="1507112952" sldId="2147483660"/>
        </pc:sldMasterMkLst>
        <pc:sldLayoutChg chg="del">
          <pc:chgData name="Go Vung" userId="a88f9debd051402b" providerId="LiveId" clId="{3F115337-F0A1-489B-92A4-EE368B7FB18A}" dt="2023-01-20T21:28:38.557" v="56" actId="47"/>
          <pc:sldLayoutMkLst>
            <pc:docMk/>
            <pc:sldMasterMk cId="1507112952" sldId="2147483660"/>
            <pc:sldLayoutMk cId="4093267116" sldId="2147483661"/>
          </pc:sldLayoutMkLst>
        </pc:sldLayoutChg>
        <pc:sldLayoutChg chg="del">
          <pc:chgData name="Go Vung" userId="a88f9debd051402b" providerId="LiveId" clId="{3F115337-F0A1-489B-92A4-EE368B7FB18A}" dt="2023-01-20T21:28:38.557" v="56" actId="47"/>
          <pc:sldLayoutMkLst>
            <pc:docMk/>
            <pc:sldMasterMk cId="1507112952" sldId="2147483660"/>
            <pc:sldLayoutMk cId="82023619" sldId="2147483667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59FC61AB-562E-95AA-07F5-46BCF78B7D58}"/>
    <pc:docChg chg="addSld modSld">
      <pc:chgData name="Hannah Beatty" userId="S::cefepahannah@cefofphiladelphiacounty.onmicrosoft.com::0d7ccdab-feff-4ab1-bc18-308e87b700b6" providerId="AD" clId="Web-{59FC61AB-562E-95AA-07F5-46BCF78B7D58}" dt="2023-02-01T16:17:19.568" v="11"/>
      <pc:docMkLst>
        <pc:docMk/>
      </pc:docMkLst>
      <pc:sldChg chg="addSp delSp modSp">
        <pc:chgData name="Hannah Beatty" userId="S::cefepahannah@cefofphiladelphiacounty.onmicrosoft.com::0d7ccdab-feff-4ab1-bc18-308e87b700b6" providerId="AD" clId="Web-{59FC61AB-562E-95AA-07F5-46BCF78B7D58}" dt="2023-02-01T16:14:11.656" v="4"/>
        <pc:sldMkLst>
          <pc:docMk/>
          <pc:sldMk cId="1134327609" sldId="464"/>
        </pc:sldMkLst>
        <pc:spChg chg="del">
          <ac:chgData name="Hannah Beatty" userId="S::cefepahannah@cefofphiladelphiacounty.onmicrosoft.com::0d7ccdab-feff-4ab1-bc18-308e87b700b6" providerId="AD" clId="Web-{59FC61AB-562E-95AA-07F5-46BCF78B7D58}" dt="2023-02-01T16:14:11.656" v="4"/>
          <ac:spMkLst>
            <pc:docMk/>
            <pc:sldMk cId="1134327609" sldId="464"/>
            <ac:spMk id="8" creationId="{42A4FC2C-047E-45A5-965D-8E1E3BF09BC6}"/>
          </ac:spMkLst>
        </pc:spChg>
        <pc:spChg chg="add">
          <ac:chgData name="Hannah Beatty" userId="S::cefepahannah@cefofphiladelphiacounty.onmicrosoft.com::0d7ccdab-feff-4ab1-bc18-308e87b700b6" providerId="AD" clId="Web-{59FC61AB-562E-95AA-07F5-46BCF78B7D58}" dt="2023-02-01T16:14:11.656" v="4"/>
          <ac:spMkLst>
            <pc:docMk/>
            <pc:sldMk cId="1134327609" sldId="464"/>
            <ac:spMk id="13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59FC61AB-562E-95AA-07F5-46BCF78B7D58}" dt="2023-02-01T16:14:11.656" v="4"/>
          <ac:picMkLst>
            <pc:docMk/>
            <pc:sldMk cId="1134327609" sldId="464"/>
            <ac:picMk id="2" creationId="{585C3C48-928D-711E-0A1C-18234A9E7AD0}"/>
          </ac:picMkLst>
        </pc:picChg>
        <pc:picChg chg="del">
          <ac:chgData name="Hannah Beatty" userId="S::cefepahannah@cefofphiladelphiacounty.onmicrosoft.com::0d7ccdab-feff-4ab1-bc18-308e87b700b6" providerId="AD" clId="Web-{59FC61AB-562E-95AA-07F5-46BCF78B7D58}" dt="2023-02-01T16:13:18.185" v="0"/>
          <ac:picMkLst>
            <pc:docMk/>
            <pc:sldMk cId="1134327609" sldId="464"/>
            <ac:picMk id="3" creationId="{C3CBEAA4-E75C-07C6-2CC7-F20E91403822}"/>
          </ac:picMkLst>
        </pc:picChg>
      </pc:sldChg>
      <pc:sldChg chg="addSp delSp modSp mod setBg">
        <pc:chgData name="Hannah Beatty" userId="S::cefepahannah@cefofphiladelphiacounty.onmicrosoft.com::0d7ccdab-feff-4ab1-bc18-308e87b700b6" providerId="AD" clId="Web-{59FC61AB-562E-95AA-07F5-46BCF78B7D58}" dt="2023-02-01T16:14:29.453" v="6"/>
        <pc:sldMkLst>
          <pc:docMk/>
          <pc:sldMk cId="3296836552" sldId="468"/>
        </pc:sldMkLst>
        <pc:spChg chg="add">
          <ac:chgData name="Hannah Beatty" userId="S::cefepahannah@cefofphiladelphiacounty.onmicrosoft.com::0d7ccdab-feff-4ab1-bc18-308e87b700b6" providerId="AD" clId="Web-{59FC61AB-562E-95AA-07F5-46BCF78B7D58}" dt="2023-02-01T16:14:29.453" v="6"/>
          <ac:spMkLst>
            <pc:docMk/>
            <pc:sldMk cId="3296836552" sldId="468"/>
            <ac:spMk id="8" creationId="{42A4FC2C-047E-45A5-965D-8E1E3BF09BC6}"/>
          </ac:spMkLst>
        </pc:spChg>
        <pc:picChg chg="del">
          <ac:chgData name="Hannah Beatty" userId="S::cefepahannah@cefofphiladelphiacounty.onmicrosoft.com::0d7ccdab-feff-4ab1-bc18-308e87b700b6" providerId="AD" clId="Web-{59FC61AB-562E-95AA-07F5-46BCF78B7D58}" dt="2023-02-01T16:13:44.874" v="1"/>
          <ac:picMkLst>
            <pc:docMk/>
            <pc:sldMk cId="3296836552" sldId="468"/>
            <ac:picMk id="2" creationId="{01126230-52D6-2AA9-02D1-0647E6035B9E}"/>
          </ac:picMkLst>
        </pc:picChg>
        <pc:picChg chg="add mod">
          <ac:chgData name="Hannah Beatty" userId="S::cefepahannah@cefofphiladelphiacounty.onmicrosoft.com::0d7ccdab-feff-4ab1-bc18-308e87b700b6" providerId="AD" clId="Web-{59FC61AB-562E-95AA-07F5-46BCF78B7D58}" dt="2023-02-01T16:14:29.453" v="6"/>
          <ac:picMkLst>
            <pc:docMk/>
            <pc:sldMk cId="3296836552" sldId="468"/>
            <ac:picMk id="3" creationId="{3E142165-67CF-FC21-8BF9-72ADB062FCDD}"/>
          </ac:picMkLst>
        </pc:picChg>
      </pc:sldChg>
      <pc:sldChg chg="addSp delSp modSp">
        <pc:chgData name="Hannah Beatty" userId="S::cefepahannah@cefofphiladelphiacounty.onmicrosoft.com::0d7ccdab-feff-4ab1-bc18-308e87b700b6" providerId="AD" clId="Web-{59FC61AB-562E-95AA-07F5-46BCF78B7D58}" dt="2023-02-01T16:14:57.235" v="8"/>
        <pc:sldMkLst>
          <pc:docMk/>
          <pc:sldMk cId="1553444266" sldId="472"/>
        </pc:sldMkLst>
        <pc:spChg chg="del">
          <ac:chgData name="Hannah Beatty" userId="S::cefepahannah@cefofphiladelphiacounty.onmicrosoft.com::0d7ccdab-feff-4ab1-bc18-308e87b700b6" providerId="AD" clId="Web-{59FC61AB-562E-95AA-07F5-46BCF78B7D58}" dt="2023-02-01T16:14:57.235" v="8"/>
          <ac:spMkLst>
            <pc:docMk/>
            <pc:sldMk cId="1553444266" sldId="472"/>
            <ac:spMk id="7" creationId="{42A4FC2C-047E-45A5-965D-8E1E3BF09BC6}"/>
          </ac:spMkLst>
        </pc:spChg>
        <pc:spChg chg="add">
          <ac:chgData name="Hannah Beatty" userId="S::cefepahannah@cefofphiladelphiacounty.onmicrosoft.com::0d7ccdab-feff-4ab1-bc18-308e87b700b6" providerId="AD" clId="Web-{59FC61AB-562E-95AA-07F5-46BCF78B7D58}" dt="2023-02-01T16:14:57.235" v="8"/>
          <ac:spMkLst>
            <pc:docMk/>
            <pc:sldMk cId="1553444266" sldId="472"/>
            <ac:spMk id="12" creationId="{42A4FC2C-047E-45A5-965D-8E1E3BF09BC6}"/>
          </ac:spMkLst>
        </pc:spChg>
        <pc:picChg chg="del">
          <ac:chgData name="Hannah Beatty" userId="S::cefepahannah@cefofphiladelphiacounty.onmicrosoft.com::0d7ccdab-feff-4ab1-bc18-308e87b700b6" providerId="AD" clId="Web-{59FC61AB-562E-95AA-07F5-46BCF78B7D58}" dt="2023-02-01T16:13:52.343" v="2"/>
          <ac:picMkLst>
            <pc:docMk/>
            <pc:sldMk cId="1553444266" sldId="472"/>
            <ac:picMk id="2" creationId="{45985E76-B90D-CF19-FD20-7A8D7986B49F}"/>
          </ac:picMkLst>
        </pc:picChg>
        <pc:picChg chg="add mod">
          <ac:chgData name="Hannah Beatty" userId="S::cefepahannah@cefofphiladelphiacounty.onmicrosoft.com::0d7ccdab-feff-4ab1-bc18-308e87b700b6" providerId="AD" clId="Web-{59FC61AB-562E-95AA-07F5-46BCF78B7D58}" dt="2023-02-01T16:14:57.235" v="8"/>
          <ac:picMkLst>
            <pc:docMk/>
            <pc:sldMk cId="1553444266" sldId="472"/>
            <ac:picMk id="3" creationId="{DF5F6986-4CCF-4A5A-EC42-0153272DAC02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59FC61AB-562E-95AA-07F5-46BCF78B7D58}" dt="2023-02-01T16:17:19.568" v="11"/>
        <pc:sldMkLst>
          <pc:docMk/>
          <pc:sldMk cId="775471172" sldId="475"/>
        </pc:sldMkLst>
        <pc:spChg chg="add">
          <ac:chgData name="Hannah Beatty" userId="S::cefepahannah@cefofphiladelphiacounty.onmicrosoft.com::0d7ccdab-feff-4ab1-bc18-308e87b700b6" providerId="AD" clId="Web-{59FC61AB-562E-95AA-07F5-46BCF78B7D58}" dt="2023-02-01T16:17:19.568" v="11"/>
          <ac:spMkLst>
            <pc:docMk/>
            <pc:sldMk cId="775471172" sldId="475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59FC61AB-562E-95AA-07F5-46BCF78B7D58}" dt="2023-02-01T16:17:19.568" v="11"/>
          <ac:picMkLst>
            <pc:docMk/>
            <pc:sldMk cId="775471172" sldId="475"/>
            <ac:picMk id="2" creationId="{602BD7DD-5947-F64A-10EA-94A06C143B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“My God is Powerful”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7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2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77" y="1599590"/>
            <a:ext cx="11772595" cy="4512666"/>
          </a:xfrm>
        </p:spPr>
        <p:txBody>
          <a:bodyPr anchor="b">
            <a:normAutofit/>
          </a:bodyPr>
          <a:lstStyle>
            <a:lvl1pPr algn="l">
              <a:defRPr sz="1137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477" y="6723481"/>
            <a:ext cx="11772595" cy="2106778"/>
          </a:xfrm>
        </p:spPr>
        <p:txBody>
          <a:bodyPr>
            <a:normAutofit/>
          </a:bodyPr>
          <a:lstStyle>
            <a:lvl1pPr marL="0" indent="0" algn="l">
              <a:buNone/>
              <a:defRPr sz="3982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4477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099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88704" y="618385"/>
            <a:ext cx="208077" cy="751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617229" y="6401708"/>
            <a:ext cx="11770342" cy="260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9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95424" y="0"/>
            <a:ext cx="11911943" cy="287119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604723" y="0"/>
            <a:ext cx="11899392" cy="2861056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532091" y="1119789"/>
            <a:ext cx="136550" cy="1001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39" y="780288"/>
            <a:ext cx="10846003" cy="1677619"/>
          </a:xfrm>
        </p:spPr>
        <p:txBody>
          <a:bodyPr>
            <a:normAutofit/>
          </a:bodyPr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939" y="3524301"/>
            <a:ext cx="10846003" cy="5253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9939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86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4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95426" y="7084688"/>
            <a:ext cx="11877286" cy="1170432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532090" y="7279760"/>
            <a:ext cx="156058" cy="780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69" y="910336"/>
            <a:ext cx="11616538" cy="5852160"/>
          </a:xfrm>
        </p:spPr>
        <p:txBody>
          <a:bodyPr anchor="b">
            <a:normAutofit/>
          </a:bodyPr>
          <a:lstStyle>
            <a:lvl1pPr>
              <a:defRPr sz="93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331" y="7256679"/>
            <a:ext cx="11314176" cy="832307"/>
          </a:xfrm>
        </p:spPr>
        <p:txBody>
          <a:bodyPr anchor="ctr">
            <a:normAutofit/>
          </a:bodyPr>
          <a:lstStyle>
            <a:lvl1pPr marL="0" indent="0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8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95424" y="0"/>
            <a:ext cx="11911943" cy="287119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604723" y="0"/>
            <a:ext cx="11899392" cy="2861056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532091" y="1119789"/>
            <a:ext cx="136550" cy="1001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39" y="780288"/>
            <a:ext cx="10846003" cy="1677619"/>
          </a:xfrm>
        </p:spPr>
        <p:txBody>
          <a:bodyPr>
            <a:normAutofit/>
          </a:bodyPr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9939" y="3524301"/>
            <a:ext cx="5266944" cy="5253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8998" y="3524301"/>
            <a:ext cx="5266944" cy="5253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9939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86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4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95424" y="0"/>
            <a:ext cx="11911943" cy="287119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604723" y="0"/>
            <a:ext cx="11899392" cy="2861056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532091" y="1119789"/>
            <a:ext cx="136550" cy="1001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39" y="780288"/>
            <a:ext cx="10846003" cy="1677619"/>
          </a:xfrm>
        </p:spPr>
        <p:txBody>
          <a:bodyPr>
            <a:normAutofit/>
          </a:bodyPr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939" y="3374436"/>
            <a:ext cx="5266944" cy="1171786"/>
          </a:xfrm>
        </p:spPr>
        <p:txBody>
          <a:bodyPr anchor="b"/>
          <a:lstStyle>
            <a:lvl1pPr marL="0" indent="0">
              <a:buNone/>
              <a:defRPr sz="3413" b="1" cap="none" baseline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9939" y="4556356"/>
            <a:ext cx="5266944" cy="4221884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8998" y="3374436"/>
            <a:ext cx="5266944" cy="1171786"/>
          </a:xfrm>
        </p:spPr>
        <p:txBody>
          <a:bodyPr anchor="b"/>
          <a:lstStyle>
            <a:lvl1pPr marL="0" indent="0">
              <a:buNone/>
              <a:defRPr sz="3413" b="1" cap="none" baseline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8998" y="4556357"/>
            <a:ext cx="5266944" cy="4221882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9939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86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25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710244" y="2181014"/>
            <a:ext cx="11644867" cy="5391573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49690" y="4226557"/>
            <a:ext cx="136550" cy="130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25" y="2757017"/>
            <a:ext cx="10855757" cy="4252570"/>
          </a:xfrm>
        </p:spPr>
        <p:txBody>
          <a:bodyPr>
            <a:normAutofit/>
          </a:bodyPr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08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7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95425" y="1652669"/>
            <a:ext cx="3990123" cy="660386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532090" y="2301689"/>
            <a:ext cx="156058" cy="1170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2431897"/>
            <a:ext cx="3306470" cy="243189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483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205" y="2431898"/>
            <a:ext cx="7178650" cy="5826150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592" y="4876800"/>
            <a:ext cx="3306470" cy="2939085"/>
          </a:xfrm>
        </p:spPr>
        <p:txBody>
          <a:bodyPr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592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2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95425" y="1652669"/>
            <a:ext cx="3990123" cy="660386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532090" y="2301689"/>
            <a:ext cx="156058" cy="1170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2431897"/>
            <a:ext cx="3306470" cy="243189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483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6205" y="1651610"/>
            <a:ext cx="7178650" cy="6606438"/>
          </a:xfrm>
        </p:spPr>
        <p:txBody>
          <a:bodyPr>
            <a:normAutofit/>
          </a:bodyPr>
          <a:lstStyle>
            <a:lvl1pPr marL="0" indent="0">
              <a:buNone/>
              <a:defRPr sz="3982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592" y="4889805"/>
            <a:ext cx="3306470" cy="2926080"/>
          </a:xfrm>
        </p:spPr>
        <p:txBody>
          <a:bodyPr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592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7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0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36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6080" y="975362"/>
            <a:ext cx="11541760" cy="4332413"/>
          </a:xfrm>
        </p:spPr>
        <p:txBody>
          <a:bodyPr anchor="b">
            <a:normAutofit/>
          </a:bodyPr>
          <a:lstStyle>
            <a:lvl1pPr algn="ctr">
              <a:defRPr sz="5120" cap="all" spc="42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080" y="5852160"/>
            <a:ext cx="11541760" cy="2926080"/>
          </a:xfrm>
        </p:spPr>
        <p:txBody>
          <a:bodyPr/>
          <a:lstStyle>
            <a:lvl1pPr marL="0" indent="0" algn="ctr">
              <a:buNone/>
              <a:defRPr sz="3413" i="1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975360"/>
            <a:ext cx="13492480" cy="1950720"/>
          </a:xfrm>
        </p:spPr>
        <p:txBody>
          <a:bodyPr>
            <a:normAutofit/>
          </a:bodyPr>
          <a:lstStyle>
            <a:lvl1pPr algn="l">
              <a:defRPr sz="4551" cap="all" spc="42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39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076" y="2431628"/>
            <a:ext cx="14955520" cy="3945345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076" y="6601421"/>
            <a:ext cx="14955520" cy="2059415"/>
          </a:xfrm>
        </p:spPr>
        <p:txBody>
          <a:bodyPr/>
          <a:lstStyle>
            <a:lvl1pPr marL="0" indent="0" algn="ctr">
              <a:buNone/>
              <a:defRPr sz="3413" i="1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9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413" y="805373"/>
            <a:ext cx="13528788" cy="1373096"/>
          </a:xfrm>
        </p:spPr>
        <p:txBody>
          <a:bodyPr/>
          <a:lstStyle>
            <a:lvl1pPr algn="ctr">
              <a:defRPr cap="all" spc="42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79" y="2926081"/>
            <a:ext cx="7155941" cy="585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10802" y="2926081"/>
            <a:ext cx="7135053" cy="5858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6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65" y="519290"/>
            <a:ext cx="14615541" cy="1634631"/>
          </a:xfrm>
        </p:spPr>
        <p:txBody>
          <a:bodyPr>
            <a:normAutofit/>
          </a:bodyPr>
          <a:lstStyle>
            <a:lvl1pPr algn="ctr">
              <a:defRPr sz="4551" cap="all" spc="42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66" y="2390987"/>
            <a:ext cx="7335519" cy="1171786"/>
          </a:xfrm>
        </p:spPr>
        <p:txBody>
          <a:bodyPr anchor="b"/>
          <a:lstStyle>
            <a:lvl1pPr marL="0" indent="0">
              <a:buNone/>
              <a:defRPr sz="3413" b="1" i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366" y="3562773"/>
            <a:ext cx="733551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240" y="2390987"/>
            <a:ext cx="7371645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240" y="3562773"/>
            <a:ext cx="7371645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1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52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8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66" y="650240"/>
            <a:ext cx="5592515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645" y="1404338"/>
            <a:ext cx="877824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366" y="2926080"/>
            <a:ext cx="5592515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6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66" y="650240"/>
            <a:ext cx="5592515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645" y="1404338"/>
            <a:ext cx="8778240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366" y="2926080"/>
            <a:ext cx="5592515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1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4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8747" y="519289"/>
            <a:ext cx="373888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07" y="519289"/>
            <a:ext cx="10999893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8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3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568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110000"/>
        </a:lnSpc>
        <a:spcBef>
          <a:spcPts val="1422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975360"/>
            <a:ext cx="13492480" cy="1950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0720" y="3205835"/>
            <a:ext cx="13492481" cy="557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3937810" y="4584891"/>
            <a:ext cx="5852161" cy="58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spc="427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2429349" y="4584889"/>
            <a:ext cx="5852160" cy="58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spc="427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809906" y="9040143"/>
            <a:ext cx="123999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spc="427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7" r:id="rId6"/>
    <p:sldLayoutId id="2147483713" r:id="rId7"/>
    <p:sldLayoutId id="2147483714" r:id="rId8"/>
    <p:sldLayoutId id="2147483715" r:id="rId9"/>
    <p:sldLayoutId id="2147483716" r:id="rId10"/>
    <p:sldLayoutId id="2147483718" r:id="rId11"/>
  </p:sldLayoutIdLst>
  <p:hf sldNum="0"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100000"/>
        </a:lnSpc>
        <a:spcBef>
          <a:spcPts val="1422"/>
        </a:spcBef>
        <a:buSzPct val="70000"/>
        <a:buFont typeface="Arial" panose="020B0604020202020204" pitchFamily="34" charset="0"/>
        <a:buChar char="•"/>
        <a:defRPr sz="3413" kern="1200">
          <a:solidFill>
            <a:schemeClr val="tx2"/>
          </a:solidFill>
          <a:latin typeface="+mj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844" kern="1200">
          <a:solidFill>
            <a:schemeClr val="tx2"/>
          </a:solidFill>
          <a:latin typeface="+mj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560" kern="1200">
          <a:solidFill>
            <a:schemeClr val="tx2"/>
          </a:solidFill>
          <a:latin typeface="+mj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276" kern="1200">
          <a:solidFill>
            <a:schemeClr val="tx2"/>
          </a:solidFill>
          <a:latin typeface="+mj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276" kern="1200">
          <a:solidFill>
            <a:schemeClr val="tx2"/>
          </a:solidFill>
          <a:latin typeface="+mj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AB15-F72E-4292-AB4D-7ED72864BA0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1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7F81D24-FCC8-F7C2-9FAA-48823AC6B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rgbClr val="BBE0E3">
              <a:alpha val="6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1229339" y="6769100"/>
            <a:ext cx="11675312" cy="1754326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MOSES #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 11</a:t>
            </a:r>
            <a:endParaRPr lang="en-US" sz="54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“God’s 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Punishment for Disobedience</a:t>
            </a:r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”</a:t>
            </a:r>
            <a:endParaRPr lang="en-US" sz="5400" b="0" cap="none" spc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E3F5FC-43F4-753A-0FD5-8E40E355F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73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8582185E-7710-BF62-AFC6-24FAB91FB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60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E3F5FC-43F4-753A-0FD5-8E40E355F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9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0AC37B-4DE8-2FF3-2DA6-62E2688A7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5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7A5AE7-9802-BEF4-1CD0-9DD5A4779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3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2BD7DD-5947-F64A-10EA-94A06C143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1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7A5AE7-9802-BEF4-1CD0-9DD5A4779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91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0204EA-53F5-A441-B512-D7720D9D6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25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2BD7DD-5947-F64A-10EA-94A06C143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72B57D-BE18-5238-4356-549C9CD67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7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743DFE-1E50-D598-CEF2-8EDEE08F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BAF960-BFDE-AFB4-3B49-9C3EA2B40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17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B5956DB-54D1-0668-17B8-D77891D8E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597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6A1BE8-0F76-669C-F29C-3E1C7E440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1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2BD7DD-5947-F64A-10EA-94A06C143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22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72B57D-BE18-5238-4356-549C9CD67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34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eating&#10;&#10;Description automatically generated">
            <a:extLst>
              <a:ext uri="{FF2B5EF4-FFF2-40B4-BE49-F238E27FC236}">
                <a16:creationId xmlns:a16="http://schemas.microsoft.com/office/drawing/2014/main" id="{A380D248-5439-8B77-5CFE-F5ADA08F6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30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arrow&#10;&#10;Description automatically generated">
            <a:extLst>
              <a:ext uri="{FF2B5EF4-FFF2-40B4-BE49-F238E27FC236}">
                <a16:creationId xmlns:a16="http://schemas.microsoft.com/office/drawing/2014/main" id="{5156F9A7-B918-38D5-7E9C-2F290D266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C162FEF-82BD-5A63-19FF-47A71CE916B8}"/>
              </a:ext>
            </a:extLst>
          </p:cNvPr>
          <p:cNvGrpSpPr/>
          <p:nvPr/>
        </p:nvGrpSpPr>
        <p:grpSpPr>
          <a:xfrm>
            <a:off x="2402574" y="1156205"/>
            <a:ext cx="7901824" cy="7636679"/>
            <a:chOff x="1689310" y="812956"/>
            <a:chExt cx="5555970" cy="53695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54F99AAC-589D-57EB-70DE-DDD705E8B707}"/>
                </a:ext>
              </a:extLst>
            </p:cNvPr>
            <p:cNvSpPr/>
            <p:nvPr/>
          </p:nvSpPr>
          <p:spPr>
            <a:xfrm rot="7614729">
              <a:off x="2526855" y="1306439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 dirty="0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5B3D541A-E552-71DE-39BC-EF795211A60D}"/>
                </a:ext>
              </a:extLst>
            </p:cNvPr>
            <p:cNvSpPr/>
            <p:nvPr/>
          </p:nvSpPr>
          <p:spPr>
            <a:xfrm rot="9850791">
              <a:off x="3241098" y="812956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15F41B8-3A06-2155-F128-C1B7BE657430}"/>
                </a:ext>
              </a:extLst>
            </p:cNvPr>
            <p:cNvSpPr/>
            <p:nvPr/>
          </p:nvSpPr>
          <p:spPr>
            <a:xfrm rot="14099693">
              <a:off x="4774180" y="1324595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3AAD6BC-D937-A7AA-BFE3-AAB134BE46FD}"/>
                </a:ext>
              </a:extLst>
            </p:cNvPr>
            <p:cNvSpPr/>
            <p:nvPr/>
          </p:nvSpPr>
          <p:spPr>
            <a:xfrm rot="5400000">
              <a:off x="2237950" y="2097363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 dirty="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F2953E5-38F6-772A-34D2-30AF67CDAEFF}"/>
                </a:ext>
              </a:extLst>
            </p:cNvPr>
            <p:cNvSpPr/>
            <p:nvPr/>
          </p:nvSpPr>
          <p:spPr>
            <a:xfrm rot="3316125">
              <a:off x="2501945" y="2885027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08DE044-ED84-A572-A512-73CD0EEFD9EF}"/>
                </a:ext>
              </a:extLst>
            </p:cNvPr>
            <p:cNvSpPr/>
            <p:nvPr/>
          </p:nvSpPr>
          <p:spPr>
            <a:xfrm rot="18384997">
              <a:off x="4749015" y="2941062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2A0E9C1-5E6C-5E2B-69EF-D4B2A40876C4}"/>
                </a:ext>
              </a:extLst>
            </p:cNvPr>
            <p:cNvSpPr/>
            <p:nvPr/>
          </p:nvSpPr>
          <p:spPr>
            <a:xfrm rot="20610898">
              <a:off x="4025367" y="3439296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88539B0-FB7A-8FDD-C64E-14A0AD2F8CD8}"/>
                </a:ext>
              </a:extLst>
            </p:cNvPr>
            <p:cNvSpPr/>
            <p:nvPr/>
          </p:nvSpPr>
          <p:spPr>
            <a:xfrm rot="1124028">
              <a:off x="3182555" y="3424797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30639D5-0250-C8F1-BA3B-C8226FC7070B}"/>
                </a:ext>
              </a:extLst>
            </p:cNvPr>
            <p:cNvSpPr/>
            <p:nvPr/>
          </p:nvSpPr>
          <p:spPr>
            <a:xfrm rot="5400000" flipH="1" flipV="1">
              <a:off x="5050720" y="2127385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1FF22D2-8576-C263-9019-43B185426CFD}"/>
                </a:ext>
              </a:extLst>
            </p:cNvPr>
            <p:cNvSpPr/>
            <p:nvPr/>
          </p:nvSpPr>
          <p:spPr>
            <a:xfrm rot="11970494">
              <a:off x="4080775" y="822052"/>
              <a:ext cx="1645920" cy="2743200"/>
            </a:xfrm>
            <a:prstGeom prst="triangle">
              <a:avLst/>
            </a:prstGeom>
            <a:solidFill>
              <a:srgbClr val="40C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0DD298-8FB3-71CC-EE55-D3516C40DB32}"/>
                </a:ext>
              </a:extLst>
            </p:cNvPr>
            <p:cNvSpPr/>
            <p:nvPr/>
          </p:nvSpPr>
          <p:spPr>
            <a:xfrm rot="10952328">
              <a:off x="5929297" y="3056028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1F4EB0-4AB9-F50D-0C86-B06FBC0A079A}"/>
                </a:ext>
              </a:extLst>
            </p:cNvPr>
            <p:cNvSpPr/>
            <p:nvPr/>
          </p:nvSpPr>
          <p:spPr>
            <a:xfrm rot="13037824">
              <a:off x="5478969" y="4274335"/>
              <a:ext cx="123454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500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5F1A6-3712-304A-84D2-D98896483232}"/>
                </a:ext>
              </a:extLst>
            </p:cNvPr>
            <p:cNvSpPr/>
            <p:nvPr/>
          </p:nvSpPr>
          <p:spPr>
            <a:xfrm rot="4515320">
              <a:off x="3290850" y="1029496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500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7528A0-1431-09CF-9CA5-A3046D87E5BE}"/>
                </a:ext>
              </a:extLst>
            </p:cNvPr>
            <p:cNvSpPr/>
            <p:nvPr/>
          </p:nvSpPr>
          <p:spPr>
            <a:xfrm>
              <a:off x="1706904" y="2944312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F7B028-8CE0-7C8F-3FC7-B657FE5854CF}"/>
                </a:ext>
              </a:extLst>
            </p:cNvPr>
            <p:cNvSpPr/>
            <p:nvPr/>
          </p:nvSpPr>
          <p:spPr>
            <a:xfrm rot="6372910">
              <a:off x="4510968" y="1059082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0BFB160-216E-3F03-454E-45519E263534}"/>
                </a:ext>
              </a:extLst>
            </p:cNvPr>
            <p:cNvSpPr/>
            <p:nvPr/>
          </p:nvSpPr>
          <p:spPr>
            <a:xfrm rot="17459883">
              <a:off x="3118502" y="5007808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DB410F-6412-D129-E56C-8718ECCA305B}"/>
                </a:ext>
              </a:extLst>
            </p:cNvPr>
            <p:cNvSpPr/>
            <p:nvPr/>
          </p:nvSpPr>
          <p:spPr>
            <a:xfrm rot="8655061">
              <a:off x="5537001" y="1789225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300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12ED89-F98D-3D46-4B5A-B263714A79E4}"/>
                </a:ext>
              </a:extLst>
            </p:cNvPr>
            <p:cNvSpPr/>
            <p:nvPr/>
          </p:nvSpPr>
          <p:spPr>
            <a:xfrm rot="19467836">
              <a:off x="2067447" y="4132937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300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FF36DE-1874-8AC7-D0DF-9CF986EBF0DC}"/>
                </a:ext>
              </a:extLst>
            </p:cNvPr>
            <p:cNvSpPr/>
            <p:nvPr/>
          </p:nvSpPr>
          <p:spPr>
            <a:xfrm rot="15067512">
              <a:off x="4389629" y="4983103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400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6E607F-94E4-2692-C156-95200FCF7286}"/>
                </a:ext>
              </a:extLst>
            </p:cNvPr>
            <p:cNvSpPr/>
            <p:nvPr/>
          </p:nvSpPr>
          <p:spPr>
            <a:xfrm rot="2367385">
              <a:off x="2174628" y="1743856"/>
              <a:ext cx="12362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130048" tIns="65024" rIns="130048" bIns="65024">
              <a:spAutoFit/>
            </a:bodyPr>
            <a:lstStyle/>
            <a:p>
              <a:pPr algn="ctr"/>
              <a:r>
                <a:rPr lang="en-US" sz="768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400</a:t>
              </a:r>
            </a:p>
          </p:txBody>
        </p:sp>
      </p:grpSp>
      <p:sp>
        <p:nvSpPr>
          <p:cNvPr id="29" name="9">
            <a:extLst>
              <a:ext uri="{FF2B5EF4-FFF2-40B4-BE49-F238E27FC236}">
                <a16:creationId xmlns:a16="http://schemas.microsoft.com/office/drawing/2014/main" id="{7A269B00-DB8F-4FF0-D8E6-9991A80ADE2F}"/>
              </a:ext>
            </a:extLst>
          </p:cNvPr>
          <p:cNvSpPr/>
          <p:nvPr/>
        </p:nvSpPr>
        <p:spPr>
          <a:xfrm rot="7614729">
            <a:off x="3593749" y="1858044"/>
            <a:ext cx="2340864" cy="3901440"/>
          </a:xfrm>
          <a:prstGeom prst="triangle">
            <a:avLst/>
          </a:prstGeom>
          <a:solidFill>
            <a:srgbClr val="C8F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30" name="10">
            <a:extLst>
              <a:ext uri="{FF2B5EF4-FFF2-40B4-BE49-F238E27FC236}">
                <a16:creationId xmlns:a16="http://schemas.microsoft.com/office/drawing/2014/main" id="{F1C7578C-1BC0-B73A-60AF-C5EF87ADBA7B}"/>
              </a:ext>
            </a:extLst>
          </p:cNvPr>
          <p:cNvSpPr/>
          <p:nvPr/>
        </p:nvSpPr>
        <p:spPr>
          <a:xfrm rot="9850791">
            <a:off x="4609562" y="1156201"/>
            <a:ext cx="2340864" cy="390144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31" name="2">
            <a:extLst>
              <a:ext uri="{FF2B5EF4-FFF2-40B4-BE49-F238E27FC236}">
                <a16:creationId xmlns:a16="http://schemas.microsoft.com/office/drawing/2014/main" id="{A04DCCE0-7211-7042-360E-0EF206CCEFD5}"/>
              </a:ext>
            </a:extLst>
          </p:cNvPr>
          <p:cNvSpPr/>
          <p:nvPr/>
        </p:nvSpPr>
        <p:spPr>
          <a:xfrm rot="14099693">
            <a:off x="6789945" y="1883866"/>
            <a:ext cx="2340864" cy="3901440"/>
          </a:xfrm>
          <a:prstGeom prst="triangle">
            <a:avLst/>
          </a:prstGeom>
          <a:solidFill>
            <a:srgbClr val="C3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32" name="8">
            <a:extLst>
              <a:ext uri="{FF2B5EF4-FFF2-40B4-BE49-F238E27FC236}">
                <a16:creationId xmlns:a16="http://schemas.microsoft.com/office/drawing/2014/main" id="{5ECCB8A3-FAF6-7D1F-48E7-62736CA6F958}"/>
              </a:ext>
            </a:extLst>
          </p:cNvPr>
          <p:cNvSpPr/>
          <p:nvPr/>
        </p:nvSpPr>
        <p:spPr>
          <a:xfrm rot="5400000">
            <a:off x="3182862" y="2982913"/>
            <a:ext cx="2340864" cy="3901440"/>
          </a:xfrm>
          <a:prstGeom prst="triangle">
            <a:avLst/>
          </a:prstGeom>
          <a:solidFill>
            <a:srgbClr val="86A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33" name="7">
            <a:extLst>
              <a:ext uri="{FF2B5EF4-FFF2-40B4-BE49-F238E27FC236}">
                <a16:creationId xmlns:a16="http://schemas.microsoft.com/office/drawing/2014/main" id="{F4E886E6-3621-F4D7-3891-A2B87AF4BDF0}"/>
              </a:ext>
            </a:extLst>
          </p:cNvPr>
          <p:cNvSpPr/>
          <p:nvPr/>
        </p:nvSpPr>
        <p:spPr>
          <a:xfrm rot="3316125">
            <a:off x="3558322" y="4103147"/>
            <a:ext cx="2340864" cy="3901440"/>
          </a:xfrm>
          <a:prstGeom prst="triangle">
            <a:avLst/>
          </a:prstGeom>
          <a:solidFill>
            <a:srgbClr val="F7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34" name="4">
            <a:extLst>
              <a:ext uri="{FF2B5EF4-FFF2-40B4-BE49-F238E27FC236}">
                <a16:creationId xmlns:a16="http://schemas.microsoft.com/office/drawing/2014/main" id="{97709061-01BD-D40F-8E74-DCA6EE2C2439}"/>
              </a:ext>
            </a:extLst>
          </p:cNvPr>
          <p:cNvSpPr/>
          <p:nvPr/>
        </p:nvSpPr>
        <p:spPr>
          <a:xfrm rot="18384997">
            <a:off x="6754155" y="4182841"/>
            <a:ext cx="2340864" cy="3901440"/>
          </a:xfrm>
          <a:prstGeom prst="triangle">
            <a:avLst/>
          </a:prstGeom>
          <a:solidFill>
            <a:srgbClr val="B4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35" name="5">
            <a:extLst>
              <a:ext uri="{FF2B5EF4-FFF2-40B4-BE49-F238E27FC236}">
                <a16:creationId xmlns:a16="http://schemas.microsoft.com/office/drawing/2014/main" id="{A97BDB52-5DE7-DD3D-7874-B06E7E98D10F}"/>
              </a:ext>
            </a:extLst>
          </p:cNvPr>
          <p:cNvSpPr/>
          <p:nvPr/>
        </p:nvSpPr>
        <p:spPr>
          <a:xfrm rot="20610898">
            <a:off x="5724966" y="4891440"/>
            <a:ext cx="2340864" cy="3901440"/>
          </a:xfrm>
          <a:prstGeom prst="triangle">
            <a:avLst/>
          </a:prstGeom>
          <a:solidFill>
            <a:srgbClr val="FFA3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36" name="6">
            <a:extLst>
              <a:ext uri="{FF2B5EF4-FFF2-40B4-BE49-F238E27FC236}">
                <a16:creationId xmlns:a16="http://schemas.microsoft.com/office/drawing/2014/main" id="{D6F3F688-43EC-4E40-F6B1-44B4F39473FB}"/>
              </a:ext>
            </a:extLst>
          </p:cNvPr>
          <p:cNvSpPr/>
          <p:nvPr/>
        </p:nvSpPr>
        <p:spPr>
          <a:xfrm rot="1124028">
            <a:off x="4526300" y="4870820"/>
            <a:ext cx="2340864" cy="3901440"/>
          </a:xfrm>
          <a:prstGeom prst="triangle">
            <a:avLst/>
          </a:prstGeom>
          <a:solidFill>
            <a:srgbClr val="FFD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D72598B4-3412-8CE2-D0F2-44E48B4C807D}"/>
              </a:ext>
            </a:extLst>
          </p:cNvPr>
          <p:cNvSpPr/>
          <p:nvPr/>
        </p:nvSpPr>
        <p:spPr>
          <a:xfrm rot="5400000" flipH="1" flipV="1">
            <a:off x="7183246" y="3025611"/>
            <a:ext cx="2340864" cy="3901440"/>
          </a:xfrm>
          <a:prstGeom prst="triangle">
            <a:avLst/>
          </a:prstGeom>
          <a:solidFill>
            <a:srgbClr val="FBC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38" name="1">
            <a:extLst>
              <a:ext uri="{FF2B5EF4-FFF2-40B4-BE49-F238E27FC236}">
                <a16:creationId xmlns:a16="http://schemas.microsoft.com/office/drawing/2014/main" id="{C54CE7F2-1912-EFD1-7D07-95E23D05F2AC}"/>
              </a:ext>
            </a:extLst>
          </p:cNvPr>
          <p:cNvSpPr/>
          <p:nvPr/>
        </p:nvSpPr>
        <p:spPr>
          <a:xfrm rot="11970494">
            <a:off x="5803769" y="1169138"/>
            <a:ext cx="2340864" cy="3901440"/>
          </a:xfrm>
          <a:prstGeom prst="triangle">
            <a:avLst/>
          </a:prstGeom>
          <a:solidFill>
            <a:srgbClr val="B59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98" b="1" dirty="0">
                <a:solidFill>
                  <a:schemeClr val="tx1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8392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banner, crowd&#10;&#10;Description automatically generated">
            <a:extLst>
              <a:ext uri="{FF2B5EF4-FFF2-40B4-BE49-F238E27FC236}">
                <a16:creationId xmlns:a16="http://schemas.microsoft.com/office/drawing/2014/main" id="{8291CE4A-62A4-2C83-B91C-43FA7264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d you ever talk to God above">
            <a:hlinkClick r:id="" action="ppaction://media"/>
            <a:extLst>
              <a:ext uri="{FF2B5EF4-FFF2-40B4-BE49-F238E27FC236}">
                <a16:creationId xmlns:a16="http://schemas.microsoft.com/office/drawing/2014/main" id="{96CAA8E3-CC5F-62BF-53E9-B9EC1EBC5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F07ECA3-E4AE-D246-827E-F3488767D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ey Obey The Lord">
            <a:hlinkClick r:id="" action="ppaction://media"/>
            <a:extLst>
              <a:ext uri="{FF2B5EF4-FFF2-40B4-BE49-F238E27FC236}">
                <a16:creationId xmlns:a16="http://schemas.microsoft.com/office/drawing/2014/main" id="{C3AA05A5-15F1-D593-5DBA-0EA7DD639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242B41"/>
      </a:dk2>
      <a:lt2>
        <a:srgbClr val="E2E8E2"/>
      </a:lt2>
      <a:accent1>
        <a:srgbClr val="D18BD1"/>
      </a:accent1>
      <a:accent2>
        <a:srgbClr val="A471C7"/>
      </a:accent2>
      <a:accent3>
        <a:srgbClr val="978BD1"/>
      </a:accent3>
      <a:accent4>
        <a:srgbClr val="7186C7"/>
      </a:accent4>
      <a:accent5>
        <a:srgbClr val="71AAC7"/>
      </a:accent5>
      <a:accent6>
        <a:srgbClr val="65B1AB"/>
      </a:accent6>
      <a:hlink>
        <a:srgbClr val="568F57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27</Slides>
  <Notes>7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AccentBoxVTI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revision>5</cp:revision>
  <cp:lastPrinted>1601-01-01T00:00:00Z</cp:lastPrinted>
  <dcterms:created xsi:type="dcterms:W3CDTF">1601-01-01T00:00:00Z</dcterms:created>
  <dcterms:modified xsi:type="dcterms:W3CDTF">2023-02-03T17:34:19Z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