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9"/>
  </p:notesMasterIdLst>
  <p:sldIdLst>
    <p:sldId id="422" r:id="rId2"/>
    <p:sldId id="423" r:id="rId3"/>
    <p:sldId id="424" r:id="rId4"/>
    <p:sldId id="421" r:id="rId5"/>
    <p:sldId id="425" r:id="rId6"/>
    <p:sldId id="417" r:id="rId7"/>
    <p:sldId id="426" r:id="rId8"/>
    <p:sldId id="256" r:id="rId9"/>
    <p:sldId id="269" r:id="rId10"/>
    <p:sldId id="405" r:id="rId11"/>
    <p:sldId id="298" r:id="rId12"/>
    <p:sldId id="412" r:id="rId13"/>
    <p:sldId id="413" r:id="rId14"/>
    <p:sldId id="414" r:id="rId15"/>
    <p:sldId id="415" r:id="rId16"/>
    <p:sldId id="382" r:id="rId17"/>
    <p:sldId id="383" r:id="rId18"/>
    <p:sldId id="452" r:id="rId19"/>
    <p:sldId id="448" r:id="rId20"/>
    <p:sldId id="387" r:id="rId21"/>
    <p:sldId id="390" r:id="rId22"/>
    <p:sldId id="392" r:id="rId23"/>
    <p:sldId id="453" r:id="rId24"/>
    <p:sldId id="418" r:id="rId25"/>
    <p:sldId id="447" r:id="rId26"/>
    <p:sldId id="446" r:id="rId27"/>
    <p:sldId id="429" r:id="rId28"/>
    <p:sldId id="430" r:id="rId29"/>
    <p:sldId id="431" r:id="rId30"/>
    <p:sldId id="449" r:id="rId31"/>
    <p:sldId id="450" r:id="rId32"/>
    <p:sldId id="432" r:id="rId33"/>
    <p:sldId id="427" r:id="rId34"/>
    <p:sldId id="419" r:id="rId35"/>
    <p:sldId id="433" r:id="rId36"/>
    <p:sldId id="434" r:id="rId37"/>
    <p:sldId id="435" r:id="rId38"/>
    <p:sldId id="436" r:id="rId39"/>
    <p:sldId id="437" r:id="rId40"/>
    <p:sldId id="438" r:id="rId41"/>
    <p:sldId id="439" r:id="rId42"/>
    <p:sldId id="440" r:id="rId43"/>
    <p:sldId id="441" r:id="rId44"/>
    <p:sldId id="442" r:id="rId45"/>
    <p:sldId id="443" r:id="rId46"/>
    <p:sldId id="444" r:id="rId47"/>
    <p:sldId id="445" r:id="rId4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807F"/>
    <a:srgbClr val="323232"/>
    <a:srgbClr val="FFF9E1"/>
    <a:srgbClr val="FFDB43"/>
    <a:srgbClr val="4B96EF"/>
    <a:srgbClr val="2675DC"/>
    <a:srgbClr val="C8B368"/>
    <a:srgbClr val="F9F7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CE4F1F5-6335-4FAC-9E54-D2E16BDBF019}" v="48" dt="2021-12-01T16:39:18.8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6" d="100"/>
          <a:sy n="76" d="100"/>
        </p:scale>
        <p:origin x="1670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nnah Beatty" userId="0d7ccdab-feff-4ab1-bc18-308e87b700b6" providerId="ADAL" clId="{8CE4F1F5-6335-4FAC-9E54-D2E16BDBF019}"/>
    <pc:docChg chg="undo custSel addSld delSld modSld sldOrd">
      <pc:chgData name="Hannah Beatty" userId="0d7ccdab-feff-4ab1-bc18-308e87b700b6" providerId="ADAL" clId="{8CE4F1F5-6335-4FAC-9E54-D2E16BDBF019}" dt="2021-12-01T16:57:46.580" v="102"/>
      <pc:docMkLst>
        <pc:docMk/>
      </pc:docMkLst>
      <pc:sldChg chg="del">
        <pc:chgData name="Hannah Beatty" userId="0d7ccdab-feff-4ab1-bc18-308e87b700b6" providerId="ADAL" clId="{8CE4F1F5-6335-4FAC-9E54-D2E16BDBF019}" dt="2021-12-01T16:57:33.742" v="99" actId="47"/>
        <pc:sldMkLst>
          <pc:docMk/>
          <pc:sldMk cId="716801786" sldId="401"/>
        </pc:sldMkLst>
      </pc:sldChg>
      <pc:sldChg chg="del">
        <pc:chgData name="Hannah Beatty" userId="0d7ccdab-feff-4ab1-bc18-308e87b700b6" providerId="ADAL" clId="{8CE4F1F5-6335-4FAC-9E54-D2E16BDBF019}" dt="2021-12-01T16:49:54.668" v="87" actId="47"/>
        <pc:sldMkLst>
          <pc:docMk/>
          <pc:sldMk cId="2955246556" sldId="404"/>
        </pc:sldMkLst>
      </pc:sldChg>
      <pc:sldChg chg="addSp delSp modSp mod ord setBg">
        <pc:chgData name="Hannah Beatty" userId="0d7ccdab-feff-4ab1-bc18-308e87b700b6" providerId="ADAL" clId="{8CE4F1F5-6335-4FAC-9E54-D2E16BDBF019}" dt="2021-12-01T16:49:52.826" v="86"/>
        <pc:sldMkLst>
          <pc:docMk/>
          <pc:sldMk cId="441030164" sldId="405"/>
        </pc:sldMkLst>
        <pc:spChg chg="add mod ord">
          <ac:chgData name="Hannah Beatty" userId="0d7ccdab-feff-4ab1-bc18-308e87b700b6" providerId="ADAL" clId="{8CE4F1F5-6335-4FAC-9E54-D2E16BDBF019}" dt="2021-12-01T16:44:00.067" v="67" actId="171"/>
          <ac:spMkLst>
            <pc:docMk/>
            <pc:sldMk cId="441030164" sldId="405"/>
            <ac:spMk id="2" creationId="{971A8655-90A2-4D09-912A-0A514D7EAE91}"/>
          </ac:spMkLst>
        </pc:spChg>
        <pc:spChg chg="add mod ord">
          <ac:chgData name="Hannah Beatty" userId="0d7ccdab-feff-4ab1-bc18-308e87b700b6" providerId="ADAL" clId="{8CE4F1F5-6335-4FAC-9E54-D2E16BDBF019}" dt="2021-12-01T16:44:19.735" v="83" actId="14100"/>
          <ac:spMkLst>
            <pc:docMk/>
            <pc:sldMk cId="441030164" sldId="405"/>
            <ac:spMk id="3" creationId="{0ED248E9-D30A-48B4-A6F9-F5AD3C30D452}"/>
          </ac:spMkLst>
        </pc:spChg>
        <pc:spChg chg="add del">
          <ac:chgData name="Hannah Beatty" userId="0d7ccdab-feff-4ab1-bc18-308e87b700b6" providerId="ADAL" clId="{8CE4F1F5-6335-4FAC-9E54-D2E16BDBF019}" dt="2021-12-01T16:38:07.310" v="24" actId="26606"/>
          <ac:spMkLst>
            <pc:docMk/>
            <pc:sldMk cId="441030164" sldId="405"/>
            <ac:spMk id="10" creationId="{0E3596DD-156A-473E-9BB3-C6A29F7574E9}"/>
          </ac:spMkLst>
        </pc:spChg>
        <pc:spChg chg="add del">
          <ac:chgData name="Hannah Beatty" userId="0d7ccdab-feff-4ab1-bc18-308e87b700b6" providerId="ADAL" clId="{8CE4F1F5-6335-4FAC-9E54-D2E16BDBF019}" dt="2021-12-01T16:38:07.310" v="24" actId="26606"/>
          <ac:spMkLst>
            <pc:docMk/>
            <pc:sldMk cId="441030164" sldId="405"/>
            <ac:spMk id="12" creationId="{2C46C4D6-C474-4E92-B52E-944C1118F7B6}"/>
          </ac:spMkLst>
        </pc:spChg>
        <pc:spChg chg="add del">
          <ac:chgData name="Hannah Beatty" userId="0d7ccdab-feff-4ab1-bc18-308e87b700b6" providerId="ADAL" clId="{8CE4F1F5-6335-4FAC-9E54-D2E16BDBF019}" dt="2021-12-01T16:42:34.814" v="56" actId="26606"/>
          <ac:spMkLst>
            <pc:docMk/>
            <pc:sldMk cId="441030164" sldId="405"/>
            <ac:spMk id="14" creationId="{46F7435D-E3DB-47B1-BA61-B00ACC83A9DE}"/>
          </ac:spMkLst>
        </pc:spChg>
        <pc:spChg chg="add del">
          <ac:chgData name="Hannah Beatty" userId="0d7ccdab-feff-4ab1-bc18-308e87b700b6" providerId="ADAL" clId="{8CE4F1F5-6335-4FAC-9E54-D2E16BDBF019}" dt="2021-12-01T16:42:34.814" v="56" actId="26606"/>
          <ac:spMkLst>
            <pc:docMk/>
            <pc:sldMk cId="441030164" sldId="405"/>
            <ac:spMk id="15" creationId="{F263A0B5-F8C4-4116-809F-78A768EA79A6}"/>
          </ac:spMkLst>
        </pc:spChg>
        <pc:spChg chg="add">
          <ac:chgData name="Hannah Beatty" userId="0d7ccdab-feff-4ab1-bc18-308e87b700b6" providerId="ADAL" clId="{8CE4F1F5-6335-4FAC-9E54-D2E16BDBF019}" dt="2021-12-01T16:42:34.814" v="56" actId="26606"/>
          <ac:spMkLst>
            <pc:docMk/>
            <pc:sldMk cId="441030164" sldId="405"/>
            <ac:spMk id="20" creationId="{605494DE-B078-4D87-BB01-C84320618DAD}"/>
          </ac:spMkLst>
        </pc:spChg>
        <pc:spChg chg="add">
          <ac:chgData name="Hannah Beatty" userId="0d7ccdab-feff-4ab1-bc18-308e87b700b6" providerId="ADAL" clId="{8CE4F1F5-6335-4FAC-9E54-D2E16BDBF019}" dt="2021-12-01T16:42:34.814" v="56" actId="26606"/>
          <ac:spMkLst>
            <pc:docMk/>
            <pc:sldMk cId="441030164" sldId="405"/>
            <ac:spMk id="22" creationId="{9A0576B0-CD8C-4661-95C8-A9F2CE7CDDB0}"/>
          </ac:spMkLst>
        </pc:spChg>
        <pc:spChg chg="add">
          <ac:chgData name="Hannah Beatty" userId="0d7ccdab-feff-4ab1-bc18-308e87b700b6" providerId="ADAL" clId="{8CE4F1F5-6335-4FAC-9E54-D2E16BDBF019}" dt="2021-12-01T16:42:34.814" v="56" actId="26606"/>
          <ac:spMkLst>
            <pc:docMk/>
            <pc:sldMk cId="441030164" sldId="405"/>
            <ac:spMk id="24" creationId="{3FF60E2B-3919-423C-B1FF-56CDE6681165}"/>
          </ac:spMkLst>
        </pc:spChg>
        <pc:picChg chg="mod ord modCrop">
          <ac:chgData name="Hannah Beatty" userId="0d7ccdab-feff-4ab1-bc18-308e87b700b6" providerId="ADAL" clId="{8CE4F1F5-6335-4FAC-9E54-D2E16BDBF019}" dt="2021-12-01T16:42:47.347" v="58" actId="14100"/>
          <ac:picMkLst>
            <pc:docMk/>
            <pc:sldMk cId="441030164" sldId="405"/>
            <ac:picMk id="5" creationId="{18C21BD0-DB0B-4A8F-ABE0-36973A95720E}"/>
          </ac:picMkLst>
        </pc:picChg>
      </pc:sldChg>
      <pc:sldChg chg="del">
        <pc:chgData name="Hannah Beatty" userId="0d7ccdab-feff-4ab1-bc18-308e87b700b6" providerId="ADAL" clId="{8CE4F1F5-6335-4FAC-9E54-D2E16BDBF019}" dt="2021-12-01T16:49:56.232" v="88" actId="47"/>
        <pc:sldMkLst>
          <pc:docMk/>
          <pc:sldMk cId="3843251705" sldId="406"/>
        </pc:sldMkLst>
      </pc:sldChg>
      <pc:sldChg chg="delSp del mod">
        <pc:chgData name="Hannah Beatty" userId="0d7ccdab-feff-4ab1-bc18-308e87b700b6" providerId="ADAL" clId="{8CE4F1F5-6335-4FAC-9E54-D2E16BDBF019}" dt="2021-12-01T16:38:58.628" v="51" actId="47"/>
        <pc:sldMkLst>
          <pc:docMk/>
          <pc:sldMk cId="2558901288" sldId="407"/>
        </pc:sldMkLst>
        <pc:spChg chg="del">
          <ac:chgData name="Hannah Beatty" userId="0d7ccdab-feff-4ab1-bc18-308e87b700b6" providerId="ADAL" clId="{8CE4F1F5-6335-4FAC-9E54-D2E16BDBF019}" dt="2021-12-01T16:35:54.935" v="20" actId="21"/>
          <ac:spMkLst>
            <pc:docMk/>
            <pc:sldMk cId="2558901288" sldId="407"/>
            <ac:spMk id="4" creationId="{02E4D22F-E99C-4B54-8E7A-9C2029DF1F6C}"/>
          </ac:spMkLst>
        </pc:spChg>
      </pc:sldChg>
      <pc:sldChg chg="del">
        <pc:chgData name="Hannah Beatty" userId="0d7ccdab-feff-4ab1-bc18-308e87b700b6" providerId="ADAL" clId="{8CE4F1F5-6335-4FAC-9E54-D2E16BDBF019}" dt="2021-12-01T16:57:32.420" v="98" actId="47"/>
        <pc:sldMkLst>
          <pc:docMk/>
          <pc:sldMk cId="2851729012" sldId="408"/>
        </pc:sldMkLst>
      </pc:sldChg>
      <pc:sldChg chg="modSp mod">
        <pc:chgData name="Hannah Beatty" userId="0d7ccdab-feff-4ab1-bc18-308e87b700b6" providerId="ADAL" clId="{8CE4F1F5-6335-4FAC-9E54-D2E16BDBF019}" dt="2021-12-01T16:50:24.908" v="93" actId="2085"/>
        <pc:sldMkLst>
          <pc:docMk/>
          <pc:sldMk cId="438766304" sldId="417"/>
        </pc:sldMkLst>
        <pc:spChg chg="mod">
          <ac:chgData name="Hannah Beatty" userId="0d7ccdab-feff-4ab1-bc18-308e87b700b6" providerId="ADAL" clId="{8CE4F1F5-6335-4FAC-9E54-D2E16BDBF019}" dt="2021-12-01T16:50:24.908" v="93" actId="2085"/>
          <ac:spMkLst>
            <pc:docMk/>
            <pc:sldMk cId="438766304" sldId="417"/>
            <ac:spMk id="6" creationId="{8AF7D34A-6E87-4083-A62D-0FBFE5ECE3DB}"/>
          </ac:spMkLst>
        </pc:spChg>
      </pc:sldChg>
      <pc:sldChg chg="modSp mod">
        <pc:chgData name="Hannah Beatty" userId="0d7ccdab-feff-4ab1-bc18-308e87b700b6" providerId="ADAL" clId="{8CE4F1F5-6335-4FAC-9E54-D2E16BDBF019}" dt="2021-12-01T16:50:51.663" v="95" actId="14838"/>
        <pc:sldMkLst>
          <pc:docMk/>
          <pc:sldMk cId="962991510" sldId="418"/>
        </pc:sldMkLst>
        <pc:spChg chg="mod">
          <ac:chgData name="Hannah Beatty" userId="0d7ccdab-feff-4ab1-bc18-308e87b700b6" providerId="ADAL" clId="{8CE4F1F5-6335-4FAC-9E54-D2E16BDBF019}" dt="2021-12-01T16:50:51.663" v="95" actId="14838"/>
          <ac:spMkLst>
            <pc:docMk/>
            <pc:sldMk cId="962991510" sldId="418"/>
            <ac:spMk id="6" creationId="{8AF7D34A-6E87-4083-A62D-0FBFE5ECE3DB}"/>
          </ac:spMkLst>
        </pc:spChg>
      </pc:sldChg>
      <pc:sldChg chg="addSp modSp mod modAnim">
        <pc:chgData name="Hannah Beatty" userId="0d7ccdab-feff-4ab1-bc18-308e87b700b6" providerId="ADAL" clId="{8CE4F1F5-6335-4FAC-9E54-D2E16BDBF019}" dt="2021-11-30T19:13:43.786" v="5" actId="14100"/>
        <pc:sldMkLst>
          <pc:docMk/>
          <pc:sldMk cId="127404201" sldId="421"/>
        </pc:sldMkLst>
        <pc:picChg chg="add mod">
          <ac:chgData name="Hannah Beatty" userId="0d7ccdab-feff-4ab1-bc18-308e87b700b6" providerId="ADAL" clId="{8CE4F1F5-6335-4FAC-9E54-D2E16BDBF019}" dt="2021-11-30T19:13:43.786" v="5" actId="14100"/>
          <ac:picMkLst>
            <pc:docMk/>
            <pc:sldMk cId="127404201" sldId="421"/>
            <ac:picMk id="2" creationId="{C6072696-076D-44AB-98D6-9451C9ADD0F3}"/>
          </ac:picMkLst>
        </pc:picChg>
      </pc:sldChg>
      <pc:sldChg chg="addSp modSp mod modAnim">
        <pc:chgData name="Hannah Beatty" userId="0d7ccdab-feff-4ab1-bc18-308e87b700b6" providerId="ADAL" clId="{8CE4F1F5-6335-4FAC-9E54-D2E16BDBF019}" dt="2021-11-30T19:09:08.757" v="2" actId="14100"/>
        <pc:sldMkLst>
          <pc:docMk/>
          <pc:sldMk cId="1768587443" sldId="426"/>
        </pc:sldMkLst>
        <pc:picChg chg="add mod">
          <ac:chgData name="Hannah Beatty" userId="0d7ccdab-feff-4ab1-bc18-308e87b700b6" providerId="ADAL" clId="{8CE4F1F5-6335-4FAC-9E54-D2E16BDBF019}" dt="2021-11-30T19:09:08.757" v="2" actId="14100"/>
          <ac:picMkLst>
            <pc:docMk/>
            <pc:sldMk cId="1768587443" sldId="426"/>
            <ac:picMk id="2" creationId="{23242FD7-0D62-4BA0-8902-0BD130F5424D}"/>
          </ac:picMkLst>
        </pc:picChg>
      </pc:sldChg>
      <pc:sldChg chg="del">
        <pc:chgData name="Hannah Beatty" userId="0d7ccdab-feff-4ab1-bc18-308e87b700b6" providerId="ADAL" clId="{8CE4F1F5-6335-4FAC-9E54-D2E16BDBF019}" dt="2021-11-30T19:16:41.556" v="10" actId="47"/>
        <pc:sldMkLst>
          <pc:docMk/>
          <pc:sldMk cId="3635661091" sldId="428"/>
        </pc:sldMkLst>
      </pc:sldChg>
      <pc:sldChg chg="modSp mod">
        <pc:chgData name="Hannah Beatty" userId="0d7ccdab-feff-4ab1-bc18-308e87b700b6" providerId="ADAL" clId="{8CE4F1F5-6335-4FAC-9E54-D2E16BDBF019}" dt="2021-12-01T16:51:09.122" v="97" actId="207"/>
        <pc:sldMkLst>
          <pc:docMk/>
          <pc:sldMk cId="2144381242" sldId="447"/>
        </pc:sldMkLst>
        <pc:spChg chg="mod">
          <ac:chgData name="Hannah Beatty" userId="0d7ccdab-feff-4ab1-bc18-308e87b700b6" providerId="ADAL" clId="{8CE4F1F5-6335-4FAC-9E54-D2E16BDBF019}" dt="2021-12-01T16:51:09.122" v="97" actId="207"/>
          <ac:spMkLst>
            <pc:docMk/>
            <pc:sldMk cId="2144381242" sldId="447"/>
            <ac:spMk id="2" creationId="{07FE0BFC-8729-46E0-86B4-F99394FBADCA}"/>
          </ac:spMkLst>
        </pc:spChg>
      </pc:sldChg>
      <pc:sldChg chg="modSp mod">
        <pc:chgData name="Hannah Beatty" userId="0d7ccdab-feff-4ab1-bc18-308e87b700b6" providerId="ADAL" clId="{8CE4F1F5-6335-4FAC-9E54-D2E16BDBF019}" dt="2021-12-01T16:39:18.862" v="55" actId="208"/>
        <pc:sldMkLst>
          <pc:docMk/>
          <pc:sldMk cId="3945013105" sldId="448"/>
        </pc:sldMkLst>
        <pc:spChg chg="mod">
          <ac:chgData name="Hannah Beatty" userId="0d7ccdab-feff-4ab1-bc18-308e87b700b6" providerId="ADAL" clId="{8CE4F1F5-6335-4FAC-9E54-D2E16BDBF019}" dt="2021-12-01T16:39:18.862" v="55" actId="208"/>
          <ac:spMkLst>
            <pc:docMk/>
            <pc:sldMk cId="3945013105" sldId="448"/>
            <ac:spMk id="6" creationId="{8AF7D34A-6E87-4083-A62D-0FBFE5ECE3DB}"/>
          </ac:spMkLst>
        </pc:spChg>
      </pc:sldChg>
      <pc:sldChg chg="add">
        <pc:chgData name="Hannah Beatty" userId="0d7ccdab-feff-4ab1-bc18-308e87b700b6" providerId="ADAL" clId="{8CE4F1F5-6335-4FAC-9E54-D2E16BDBF019}" dt="2021-11-30T19:16:18.740" v="7"/>
        <pc:sldMkLst>
          <pc:docMk/>
          <pc:sldMk cId="518484050" sldId="449"/>
        </pc:sldMkLst>
      </pc:sldChg>
      <pc:sldChg chg="add">
        <pc:chgData name="Hannah Beatty" userId="0d7ccdab-feff-4ab1-bc18-308e87b700b6" providerId="ADAL" clId="{8CE4F1F5-6335-4FAC-9E54-D2E16BDBF019}" dt="2021-11-30T19:16:32.735" v="9"/>
        <pc:sldMkLst>
          <pc:docMk/>
          <pc:sldMk cId="191215950" sldId="450"/>
        </pc:sldMkLst>
      </pc:sldChg>
      <pc:sldChg chg="add del">
        <pc:chgData name="Hannah Beatty" userId="0d7ccdab-feff-4ab1-bc18-308e87b700b6" providerId="ADAL" clId="{8CE4F1F5-6335-4FAC-9E54-D2E16BDBF019}" dt="2021-12-01T16:50:11.043" v="92" actId="47"/>
        <pc:sldMkLst>
          <pc:docMk/>
          <pc:sldMk cId="1547989671" sldId="451"/>
        </pc:sldMkLst>
      </pc:sldChg>
      <pc:sldChg chg="add ord">
        <pc:chgData name="Hannah Beatty" userId="0d7ccdab-feff-4ab1-bc18-308e87b700b6" providerId="ADAL" clId="{8CE4F1F5-6335-4FAC-9E54-D2E16BDBF019}" dt="2021-12-01T16:50:09.105" v="91"/>
        <pc:sldMkLst>
          <pc:docMk/>
          <pc:sldMk cId="1568486334" sldId="452"/>
        </pc:sldMkLst>
      </pc:sldChg>
      <pc:sldChg chg="add ord">
        <pc:chgData name="Hannah Beatty" userId="0d7ccdab-feff-4ab1-bc18-308e87b700b6" providerId="ADAL" clId="{8CE4F1F5-6335-4FAC-9E54-D2E16BDBF019}" dt="2021-12-01T16:57:46.580" v="102"/>
        <pc:sldMkLst>
          <pc:docMk/>
          <pc:sldMk cId="1181832299" sldId="453"/>
        </pc:sldMkLst>
      </pc:sldChg>
    </pc:docChg>
  </pc:docChgLst>
  <pc:docChgLst>
    <pc:chgData name="Hannah Beatty" userId="0d7ccdab-feff-4ab1-bc18-308e87b700b6" providerId="ADAL" clId="{D187D04F-09A2-4BE6-8BA2-1E5AB7C35FEF}"/>
    <pc:docChg chg="modSld">
      <pc:chgData name="Hannah Beatty" userId="0d7ccdab-feff-4ab1-bc18-308e87b700b6" providerId="ADAL" clId="{D187D04F-09A2-4BE6-8BA2-1E5AB7C35FEF}" dt="2021-12-01T16:13:10.656" v="29" actId="20577"/>
      <pc:docMkLst>
        <pc:docMk/>
      </pc:docMkLst>
      <pc:sldChg chg="modSp mod">
        <pc:chgData name="Hannah Beatty" userId="0d7ccdab-feff-4ab1-bc18-308e87b700b6" providerId="ADAL" clId="{D187D04F-09A2-4BE6-8BA2-1E5AB7C35FEF}" dt="2021-12-01T15:56:19.885" v="18" actId="20577"/>
        <pc:sldMkLst>
          <pc:docMk/>
          <pc:sldMk cId="0" sldId="383"/>
        </pc:sldMkLst>
        <pc:spChg chg="mod">
          <ac:chgData name="Hannah Beatty" userId="0d7ccdab-feff-4ab1-bc18-308e87b700b6" providerId="ADAL" clId="{D187D04F-09A2-4BE6-8BA2-1E5AB7C35FEF}" dt="2021-12-01T15:56:19.885" v="18" actId="20577"/>
          <ac:spMkLst>
            <pc:docMk/>
            <pc:sldMk cId="0" sldId="383"/>
            <ac:spMk id="7" creationId="{D514AF16-AFA5-40B2-9CBE-9E566A434320}"/>
          </ac:spMkLst>
        </pc:spChg>
      </pc:sldChg>
      <pc:sldChg chg="modSp mod">
        <pc:chgData name="Hannah Beatty" userId="0d7ccdab-feff-4ab1-bc18-308e87b700b6" providerId="ADAL" clId="{D187D04F-09A2-4BE6-8BA2-1E5AB7C35FEF}" dt="2021-12-01T15:56:36.865" v="24" actId="20577"/>
        <pc:sldMkLst>
          <pc:docMk/>
          <pc:sldMk cId="0" sldId="387"/>
        </pc:sldMkLst>
        <pc:spChg chg="mod">
          <ac:chgData name="Hannah Beatty" userId="0d7ccdab-feff-4ab1-bc18-308e87b700b6" providerId="ADAL" clId="{D187D04F-09A2-4BE6-8BA2-1E5AB7C35FEF}" dt="2021-12-01T15:56:33.574" v="22" actId="20577"/>
          <ac:spMkLst>
            <pc:docMk/>
            <pc:sldMk cId="0" sldId="387"/>
            <ac:spMk id="6" creationId="{74D95603-3C19-4955-B8BA-C84068A9B382}"/>
          </ac:spMkLst>
        </pc:spChg>
        <pc:spChg chg="mod">
          <ac:chgData name="Hannah Beatty" userId="0d7ccdab-feff-4ab1-bc18-308e87b700b6" providerId="ADAL" clId="{D187D04F-09A2-4BE6-8BA2-1E5AB7C35FEF}" dt="2021-12-01T15:56:36.865" v="24" actId="20577"/>
          <ac:spMkLst>
            <pc:docMk/>
            <pc:sldMk cId="0" sldId="387"/>
            <ac:spMk id="7" creationId="{A25A5468-FA6D-43C8-8A42-FC01021067EF}"/>
          </ac:spMkLst>
        </pc:spChg>
      </pc:sldChg>
      <pc:sldChg chg="modSp mod">
        <pc:chgData name="Hannah Beatty" userId="0d7ccdab-feff-4ab1-bc18-308e87b700b6" providerId="ADAL" clId="{D187D04F-09A2-4BE6-8BA2-1E5AB7C35FEF}" dt="2021-12-01T15:56:41.524" v="26" actId="20577"/>
        <pc:sldMkLst>
          <pc:docMk/>
          <pc:sldMk cId="0" sldId="390"/>
        </pc:sldMkLst>
        <pc:spChg chg="mod">
          <ac:chgData name="Hannah Beatty" userId="0d7ccdab-feff-4ab1-bc18-308e87b700b6" providerId="ADAL" clId="{D187D04F-09A2-4BE6-8BA2-1E5AB7C35FEF}" dt="2021-12-01T15:56:41.524" v="26" actId="20577"/>
          <ac:spMkLst>
            <pc:docMk/>
            <pc:sldMk cId="0" sldId="390"/>
            <ac:spMk id="6" creationId="{3B571F67-3155-4BC5-8AF4-03D1A4BC2D2B}"/>
          </ac:spMkLst>
        </pc:spChg>
      </pc:sldChg>
      <pc:sldChg chg="modSp mod">
        <pc:chgData name="Hannah Beatty" userId="0d7ccdab-feff-4ab1-bc18-308e87b700b6" providerId="ADAL" clId="{D187D04F-09A2-4BE6-8BA2-1E5AB7C35FEF}" dt="2021-12-01T16:12:53.880" v="27" actId="20577"/>
        <pc:sldMkLst>
          <pc:docMk/>
          <pc:sldMk cId="3843251705" sldId="406"/>
        </pc:sldMkLst>
        <pc:spChg chg="mod">
          <ac:chgData name="Hannah Beatty" userId="0d7ccdab-feff-4ab1-bc18-308e87b700b6" providerId="ADAL" clId="{D187D04F-09A2-4BE6-8BA2-1E5AB7C35FEF}" dt="2021-12-01T16:12:53.880" v="27" actId="20577"/>
          <ac:spMkLst>
            <pc:docMk/>
            <pc:sldMk cId="3843251705" sldId="406"/>
            <ac:spMk id="4" creationId="{02E4D22F-E99C-4B54-8E7A-9C2029DF1F6C}"/>
          </ac:spMkLst>
        </pc:spChg>
      </pc:sldChg>
      <pc:sldChg chg="modSp mod">
        <pc:chgData name="Hannah Beatty" userId="0d7ccdab-feff-4ab1-bc18-308e87b700b6" providerId="ADAL" clId="{D187D04F-09A2-4BE6-8BA2-1E5AB7C35FEF}" dt="2021-12-01T16:13:01.684" v="28" actId="20577"/>
        <pc:sldMkLst>
          <pc:docMk/>
          <pc:sldMk cId="2558901288" sldId="407"/>
        </pc:sldMkLst>
        <pc:spChg chg="mod">
          <ac:chgData name="Hannah Beatty" userId="0d7ccdab-feff-4ab1-bc18-308e87b700b6" providerId="ADAL" clId="{D187D04F-09A2-4BE6-8BA2-1E5AB7C35FEF}" dt="2021-12-01T16:13:01.684" v="28" actId="20577"/>
          <ac:spMkLst>
            <pc:docMk/>
            <pc:sldMk cId="2558901288" sldId="407"/>
            <ac:spMk id="4" creationId="{02E4D22F-E99C-4B54-8E7A-9C2029DF1F6C}"/>
          </ac:spMkLst>
        </pc:spChg>
      </pc:sldChg>
      <pc:sldChg chg="modSp mod">
        <pc:chgData name="Hannah Beatty" userId="0d7ccdab-feff-4ab1-bc18-308e87b700b6" providerId="ADAL" clId="{D187D04F-09A2-4BE6-8BA2-1E5AB7C35FEF}" dt="2021-12-01T16:13:10.656" v="29" actId="20577"/>
        <pc:sldMkLst>
          <pc:docMk/>
          <pc:sldMk cId="2851729012" sldId="408"/>
        </pc:sldMkLst>
        <pc:spChg chg="mod">
          <ac:chgData name="Hannah Beatty" userId="0d7ccdab-feff-4ab1-bc18-308e87b700b6" providerId="ADAL" clId="{D187D04F-09A2-4BE6-8BA2-1E5AB7C35FEF}" dt="2021-12-01T16:13:10.656" v="29" actId="20577"/>
          <ac:spMkLst>
            <pc:docMk/>
            <pc:sldMk cId="2851729012" sldId="408"/>
            <ac:spMk id="4" creationId="{02E4D22F-E99C-4B54-8E7A-9C2029DF1F6C}"/>
          </ac:spMkLst>
        </pc:spChg>
      </pc:sldChg>
      <pc:sldChg chg="modSp mod">
        <pc:chgData name="Hannah Beatty" userId="0d7ccdab-feff-4ab1-bc18-308e87b700b6" providerId="ADAL" clId="{D187D04F-09A2-4BE6-8BA2-1E5AB7C35FEF}" dt="2021-11-30T21:39:02.534" v="14" actId="20577"/>
        <pc:sldMkLst>
          <pc:docMk/>
          <pc:sldMk cId="438766304" sldId="417"/>
        </pc:sldMkLst>
        <pc:spChg chg="mod">
          <ac:chgData name="Hannah Beatty" userId="0d7ccdab-feff-4ab1-bc18-308e87b700b6" providerId="ADAL" clId="{D187D04F-09A2-4BE6-8BA2-1E5AB7C35FEF}" dt="2021-11-30T21:39:02.534" v="14" actId="20577"/>
          <ac:spMkLst>
            <pc:docMk/>
            <pc:sldMk cId="438766304" sldId="417"/>
            <ac:spMk id="6" creationId="{8AF7D34A-6E87-4083-A62D-0FBFE5ECE3DB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492F95-58C0-4360-8332-2C30E6156356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E453C8-FABB-49C4-99A2-BD7E0F06D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6794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Intro: Welcome to Good News Club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5887">
              <a:defRPr/>
            </a:pPr>
            <a:fld id="{72E453C8-FABB-49C4-99A2-BD7E0F06DAE1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5887">
                <a:defRPr/>
              </a:pPr>
              <a:t>1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124576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Rule Chart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E453C8-FABB-49C4-99A2-BD7E0F06DAE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31139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Opening Prayer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E453C8-FABB-49C4-99A2-BD7E0F06DAE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52598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8DA087-9676-4D4B-B905-3555AC7931D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5412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18D988-8C33-4F7D-BED0-C93FC0B6320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3419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You can Screen Share these Counseling Card slides to go through as you normally would.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8DA087-9676-4D4B-B905-3555AC7931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2341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E2419-5DC4-4AF5-AEAC-14B2598BF6EA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2C02-AEE9-4AE5-B73E-35C68B3ED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292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E2419-5DC4-4AF5-AEAC-14B2598BF6EA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2C02-AEE9-4AE5-B73E-35C68B3ED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363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E2419-5DC4-4AF5-AEAC-14B2598BF6EA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2C02-AEE9-4AE5-B73E-35C68B3ED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51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E2419-5DC4-4AF5-AEAC-14B2598BF6EA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2C02-AEE9-4AE5-B73E-35C68B3ED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464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E2419-5DC4-4AF5-AEAC-14B2598BF6EA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2C02-AEE9-4AE5-B73E-35C68B3ED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473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E2419-5DC4-4AF5-AEAC-14B2598BF6EA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2C02-AEE9-4AE5-B73E-35C68B3ED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218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E2419-5DC4-4AF5-AEAC-14B2598BF6EA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2C02-AEE9-4AE5-B73E-35C68B3ED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284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E2419-5DC4-4AF5-AEAC-14B2598BF6EA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2C02-AEE9-4AE5-B73E-35C68B3ED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220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E2419-5DC4-4AF5-AEAC-14B2598BF6EA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2C02-AEE9-4AE5-B73E-35C68B3ED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101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E2419-5DC4-4AF5-AEAC-14B2598BF6EA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2C02-AEE9-4AE5-B73E-35C68B3ED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519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E2419-5DC4-4AF5-AEAC-14B2598BF6EA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2C02-AEE9-4AE5-B73E-35C68B3ED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676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BE2419-5DC4-4AF5-AEAC-14B2598BF6EA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E02C02-AEE9-4AE5-B73E-35C68B3ED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54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3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B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tro Video for Clubs 2020">
            <a:hlinkClick r:id="" action="ppaction://media"/>
            <a:extLst>
              <a:ext uri="{FF2B5EF4-FFF2-40B4-BE49-F238E27FC236}">
                <a16:creationId xmlns:a16="http://schemas.microsoft.com/office/drawing/2014/main" id="{3BE17F10-CF3D-475B-A95B-6FD80E2CAC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751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605494DE-B078-4D87-BB01-C84320618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A0576B0-CD8C-4661-95C8-A9F2CE7CDD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3543216" cy="6861324"/>
          </a:xfrm>
          <a:prstGeom prst="rect">
            <a:avLst/>
          </a:prstGeom>
          <a:solidFill>
            <a:srgbClr val="000000">
              <a:alpha val="8039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3FF60E2B-3919-423C-B1FF-56CDE6681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239281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71A8655-90A2-4D09-912A-0A514D7EAE91}"/>
              </a:ext>
            </a:extLst>
          </p:cNvPr>
          <p:cNvSpPr/>
          <p:nvPr/>
        </p:nvSpPr>
        <p:spPr>
          <a:xfrm>
            <a:off x="3346101" y="3400"/>
            <a:ext cx="1225899" cy="6858000"/>
          </a:xfrm>
          <a:prstGeom prst="rect">
            <a:avLst/>
          </a:prstGeom>
          <a:solidFill>
            <a:srgbClr val="323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ED248E9-D30A-48B4-A6F9-F5AD3C30D452}"/>
              </a:ext>
            </a:extLst>
          </p:cNvPr>
          <p:cNvSpPr/>
          <p:nvPr/>
        </p:nvSpPr>
        <p:spPr>
          <a:xfrm>
            <a:off x="105887" y="170822"/>
            <a:ext cx="4245049" cy="6440993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000" b="0" kern="1200" cap="none" spc="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You need Jesus’ help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000" b="0" kern="1200" cap="none" spc="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to have victory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000" kern="12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over sin.</a:t>
            </a:r>
            <a:endParaRPr lang="en-US" sz="8000" b="0" kern="1200" cap="none" spc="0" dirty="0">
              <a:ln w="0"/>
              <a:solidFill>
                <a:srgbClr val="FFFF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8C21BD0-DB0B-4A8F-ABE0-36973A9572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96" t="16406" r="2341" b="17385"/>
          <a:stretch/>
        </p:blipFill>
        <p:spPr>
          <a:xfrm>
            <a:off x="4724487" y="1245996"/>
            <a:ext cx="4313626" cy="498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0301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3A273117-B64D-4104-91BA-11A885987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8E6642F-7D46-40C6-B62D-BE49231FA1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09025" y="6581775"/>
            <a:ext cx="4349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5-1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9C6EA1-DDA8-4465-926B-D66BF69B0F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7DAB924-2170-4C48-AC92-2857B11BA6A6}"/>
              </a:ext>
            </a:extLst>
          </p:cNvPr>
          <p:cNvSpPr/>
          <p:nvPr/>
        </p:nvSpPr>
        <p:spPr>
          <a:xfrm>
            <a:off x="0" y="12680"/>
            <a:ext cx="9144000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FFF9E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Romans 5:6</a:t>
            </a:r>
          </a:p>
          <a:p>
            <a:pPr algn="ctr"/>
            <a:r>
              <a:rPr lang="en-US" sz="5400" b="1" dirty="0">
                <a:ln w="0"/>
                <a:solidFill>
                  <a:srgbClr val="FFF9E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“For when we were yet </a:t>
            </a:r>
          </a:p>
          <a:p>
            <a:pPr algn="ctr"/>
            <a:r>
              <a:rPr lang="en-US" sz="5400" b="1" dirty="0">
                <a:ln w="0"/>
                <a:solidFill>
                  <a:srgbClr val="FFF9E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</a:t>
            </a:r>
            <a:r>
              <a:rPr lang="en-US" sz="5400" b="1" cap="none" spc="0" dirty="0">
                <a:ln w="0"/>
                <a:solidFill>
                  <a:srgbClr val="FFF9E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ithout strength, in due time</a:t>
            </a:r>
          </a:p>
          <a:p>
            <a:pPr algn="ctr"/>
            <a:r>
              <a:rPr lang="en-US" sz="5400" b="1" cap="none" spc="0" dirty="0">
                <a:ln w="0"/>
                <a:solidFill>
                  <a:srgbClr val="FFF9E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Christ died for the ungodly.”</a:t>
            </a:r>
          </a:p>
        </p:txBody>
      </p:sp>
    </p:spTree>
    <p:extLst>
      <p:ext uri="{BB962C8B-B14F-4D97-AF65-F5344CB8AC3E}">
        <p14:creationId xmlns:p14="http://schemas.microsoft.com/office/powerpoint/2010/main" val="40862439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3A273117-B64D-4104-91BA-11A885987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8E6642F-7D46-40C6-B62D-BE49231FA1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09025" y="6581775"/>
            <a:ext cx="4349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5-1</a:t>
            </a:r>
          </a:p>
        </p:txBody>
      </p:sp>
    </p:spTree>
    <p:extLst>
      <p:ext uri="{BB962C8B-B14F-4D97-AF65-F5344CB8AC3E}">
        <p14:creationId xmlns:p14="http://schemas.microsoft.com/office/powerpoint/2010/main" val="2920263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13D554DF-B17B-4E79-860B-B5C5605E07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5984F78-6B0B-4480-848D-B39EAE6F3736}"/>
              </a:ext>
            </a:extLst>
          </p:cNvPr>
          <p:cNvSpPr/>
          <p:nvPr/>
        </p:nvSpPr>
        <p:spPr>
          <a:xfrm>
            <a:off x="120580" y="0"/>
            <a:ext cx="8812405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0"/>
                <a:solidFill>
                  <a:srgbClr val="F9F7F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Romans 3:23 </a:t>
            </a:r>
          </a:p>
          <a:p>
            <a:pPr algn="ctr"/>
            <a:r>
              <a:rPr lang="en-US" sz="6000" b="1" dirty="0">
                <a:ln w="0"/>
                <a:solidFill>
                  <a:srgbClr val="F9F7F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“For all have sinned, </a:t>
            </a:r>
          </a:p>
          <a:p>
            <a:pPr algn="ctr"/>
            <a:r>
              <a:rPr lang="en-US" sz="6000" b="1" dirty="0">
                <a:ln w="0"/>
                <a:solidFill>
                  <a:srgbClr val="F9F7F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and come short of </a:t>
            </a:r>
          </a:p>
          <a:p>
            <a:pPr algn="ctr"/>
            <a:r>
              <a:rPr lang="en-US" sz="6000" b="1" dirty="0">
                <a:ln w="0"/>
                <a:solidFill>
                  <a:srgbClr val="F9F7F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glory of God.”</a:t>
            </a:r>
            <a:endParaRPr lang="en-US" sz="6000" b="1" cap="none" spc="0" dirty="0">
              <a:ln w="0"/>
              <a:solidFill>
                <a:srgbClr val="F9F7F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161214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3A273117-B64D-4104-91BA-11A885987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8E6642F-7D46-40C6-B62D-BE49231FA1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09025" y="6581775"/>
            <a:ext cx="4349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5-1</a:t>
            </a:r>
          </a:p>
        </p:txBody>
      </p:sp>
    </p:spTree>
    <p:extLst>
      <p:ext uri="{BB962C8B-B14F-4D97-AF65-F5344CB8AC3E}">
        <p14:creationId xmlns:p14="http://schemas.microsoft.com/office/powerpoint/2010/main" val="2878742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7AE4F7A1-838A-4D66-A6F3-DB0632BFB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12">
            <a:extLst>
              <a:ext uri="{FF2B5EF4-FFF2-40B4-BE49-F238E27FC236}">
                <a16:creationId xmlns:a16="http://schemas.microsoft.com/office/drawing/2014/main" id="{17D0722E-8281-4645-A199-B72B91E744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463" y="6581775"/>
            <a:ext cx="3889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5-2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BF4700-F4C9-4EF2-B650-F499103933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45" r="1"/>
          <a:stretch/>
        </p:blipFill>
        <p:spPr bwMode="auto">
          <a:xfrm>
            <a:off x="3617734" y="0"/>
            <a:ext cx="5526266" cy="551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A549A3C5-DF49-4EEC-89E5-47B7F9416E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792"/>
          <a:stretch/>
        </p:blipFill>
        <p:spPr bwMode="auto">
          <a:xfrm>
            <a:off x="0" y="0"/>
            <a:ext cx="5064548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6BB7DED-DA38-47D5-9101-1DB9B01C9B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09025" y="6581775"/>
            <a:ext cx="4349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5-3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36C81C8-48BA-430B-A646-857BC4D9395D}"/>
              </a:ext>
            </a:extLst>
          </p:cNvPr>
          <p:cNvSpPr/>
          <p:nvPr/>
        </p:nvSpPr>
        <p:spPr>
          <a:xfrm>
            <a:off x="473760" y="5242947"/>
            <a:ext cx="3685945" cy="923330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Belt of Truth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514AF16-AFA5-40B2-9CBE-9E566A434320}"/>
              </a:ext>
            </a:extLst>
          </p:cNvPr>
          <p:cNvSpPr/>
          <p:nvPr/>
        </p:nvSpPr>
        <p:spPr>
          <a:xfrm>
            <a:off x="4701677" y="4827449"/>
            <a:ext cx="4275273" cy="1754326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Breastplate of </a:t>
            </a:r>
          </a:p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Righteousness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605494DE-B078-4D87-BB01-C84320618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A0576B0-CD8C-4661-95C8-A9F2CE7CDD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3543216" cy="6861324"/>
          </a:xfrm>
          <a:prstGeom prst="rect">
            <a:avLst/>
          </a:prstGeom>
          <a:solidFill>
            <a:srgbClr val="000000">
              <a:alpha val="8039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3FF60E2B-3919-423C-B1FF-56CDE6681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239281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71A8655-90A2-4D09-912A-0A514D7EAE91}"/>
              </a:ext>
            </a:extLst>
          </p:cNvPr>
          <p:cNvSpPr/>
          <p:nvPr/>
        </p:nvSpPr>
        <p:spPr>
          <a:xfrm>
            <a:off x="3346101" y="3400"/>
            <a:ext cx="1225899" cy="6858000"/>
          </a:xfrm>
          <a:prstGeom prst="rect">
            <a:avLst/>
          </a:prstGeom>
          <a:solidFill>
            <a:srgbClr val="323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ED248E9-D30A-48B4-A6F9-F5AD3C30D452}"/>
              </a:ext>
            </a:extLst>
          </p:cNvPr>
          <p:cNvSpPr/>
          <p:nvPr/>
        </p:nvSpPr>
        <p:spPr>
          <a:xfrm>
            <a:off x="105887" y="170822"/>
            <a:ext cx="4245049" cy="6440993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000" b="0" kern="1200" cap="none" spc="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You need Jesus’ help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000" b="0" kern="1200" cap="none" spc="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to have victory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000" kern="12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over sin.</a:t>
            </a:r>
            <a:endParaRPr lang="en-US" sz="8000" b="0" kern="1200" cap="none" spc="0" dirty="0">
              <a:ln w="0"/>
              <a:solidFill>
                <a:srgbClr val="FFFF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8C21BD0-DB0B-4A8F-ABE0-36973A9572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96" t="16406" r="2341" b="17385"/>
          <a:stretch/>
        </p:blipFill>
        <p:spPr>
          <a:xfrm>
            <a:off x="4724487" y="1245996"/>
            <a:ext cx="4313626" cy="498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4863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84395E61-2CC0-46DC-80B8-EAA48F8B99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28069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F7D34A-6E87-4083-A62D-0FBFE5ECE3DB}"/>
              </a:ext>
            </a:extLst>
          </p:cNvPr>
          <p:cNvSpPr txBox="1"/>
          <p:nvPr/>
        </p:nvSpPr>
        <p:spPr>
          <a:xfrm>
            <a:off x="70338" y="3752850"/>
            <a:ext cx="9003324" cy="3105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5400" b="1" cap="none" spc="0" dirty="0">
                <a:ln w="10160">
                  <a:solidFill>
                    <a:schemeClr val="bg1"/>
                  </a:solidFill>
                  <a:prstDash val="solid"/>
                </a:ln>
              </a:rPr>
              <a:t>1 C</a:t>
            </a:r>
            <a:r>
              <a:rPr lang="en-US" sz="5400" b="1" dirty="0">
                <a:ln w="10160">
                  <a:solidFill>
                    <a:schemeClr val="bg1"/>
                  </a:solidFill>
                  <a:prstDash val="solid"/>
                </a:ln>
              </a:rPr>
              <a:t>or. 15:57 </a:t>
            </a: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5400" b="1" cap="none" spc="0" dirty="0">
                <a:ln w="10160">
                  <a:solidFill>
                    <a:schemeClr val="bg1"/>
                  </a:solidFill>
                  <a:prstDash val="solid"/>
                </a:ln>
              </a:rPr>
              <a:t>“But thanks be to God,</a:t>
            </a: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5400" b="1" cap="none" spc="0" dirty="0">
                <a:ln w="10160">
                  <a:solidFill>
                    <a:schemeClr val="bg1"/>
                  </a:solidFill>
                  <a:prstDash val="solid"/>
                </a:ln>
              </a:rPr>
              <a:t>which giveth us the victory</a:t>
            </a: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5400" b="1" dirty="0">
                <a:ln w="10160">
                  <a:solidFill>
                    <a:schemeClr val="bg1"/>
                  </a:solidFill>
                  <a:prstDash val="solid"/>
                </a:ln>
              </a:rPr>
              <a:t>through our Lord Jesus Christ.”</a:t>
            </a:r>
            <a:endParaRPr lang="en-US" sz="5400" b="1" cap="none" spc="0" dirty="0">
              <a:ln w="10160">
                <a:solidFill>
                  <a:schemeClr val="bg1"/>
                </a:solidFill>
                <a:prstDash val="solid"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9450131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imeline&#10;&#10;Description automatically generated">
            <a:extLst>
              <a:ext uri="{FF2B5EF4-FFF2-40B4-BE49-F238E27FC236}">
                <a16:creationId xmlns:a16="http://schemas.microsoft.com/office/drawing/2014/main" id="{4F849B62-9595-4ED8-BC80-F0A233D0D9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970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8383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248965-5D64-4315-93F6-E8C476F167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3003"/>
          <a:stretch/>
        </p:blipFill>
        <p:spPr bwMode="auto">
          <a:xfrm>
            <a:off x="4315776" y="0"/>
            <a:ext cx="4828224" cy="635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C197FB3A-0C1C-4D16-8989-87F2300DD2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79"/>
          <a:stretch/>
        </p:blipFill>
        <p:spPr bwMode="auto">
          <a:xfrm flipH="1">
            <a:off x="0" y="0"/>
            <a:ext cx="4696854" cy="6581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12">
            <a:extLst>
              <a:ext uri="{FF2B5EF4-FFF2-40B4-BE49-F238E27FC236}">
                <a16:creationId xmlns:a16="http://schemas.microsoft.com/office/drawing/2014/main" id="{D96594C7-7240-4C9C-A54D-6FEE4072C4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463" y="6581775"/>
            <a:ext cx="3889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5-4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4D95603-3C19-4955-B8BA-C84068A9B382}"/>
              </a:ext>
            </a:extLst>
          </p:cNvPr>
          <p:cNvSpPr/>
          <p:nvPr/>
        </p:nvSpPr>
        <p:spPr>
          <a:xfrm>
            <a:off x="87409" y="659399"/>
            <a:ext cx="4675254" cy="1754326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Shoes of the</a:t>
            </a:r>
          </a:p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Gospel of Peace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25A5468-FA6D-43C8-8A42-FC01021067EF}"/>
              </a:ext>
            </a:extLst>
          </p:cNvPr>
          <p:cNvSpPr/>
          <p:nvPr/>
        </p:nvSpPr>
        <p:spPr>
          <a:xfrm>
            <a:off x="4949519" y="5658445"/>
            <a:ext cx="4168770" cy="923330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Shield of Faith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98F70CB-4A65-4240-83A2-AE443FC3D7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09" r="1"/>
          <a:stretch/>
        </p:blipFill>
        <p:spPr bwMode="auto">
          <a:xfrm>
            <a:off x="4126475" y="1"/>
            <a:ext cx="5017526" cy="5438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C21255A5-F395-4C74-8C42-5A4B61E7BF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54"/>
          <a:stretch/>
        </p:blipFill>
        <p:spPr bwMode="auto">
          <a:xfrm>
            <a:off x="1" y="0"/>
            <a:ext cx="4434113" cy="543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66205B-2EAB-445D-8FBE-365F75C220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96" b="99219" l="29102" r="96875">
                        <a14:foregroundMark x1="34553" y1="86643" x2="34693" y2="88202"/>
                        <a14:foregroundMark x1="89575" y1="10995" x2="94300" y2="16089"/>
                        <a14:foregroundMark x1="45190" y1="82247" x2="33887" y2="91667"/>
                        <a14:foregroundMark x1="32813" y1="90625" x2="40418" y2="93952"/>
                        <a14:foregroundMark x1="43276" y1="98287" x2="39355" y2="99740"/>
                        <a14:foregroundMark x1="39355" y1="99740" x2="33496" y2="97266"/>
                        <a14:foregroundMark x1="33496" y1="97266" x2="33301" y2="91276"/>
                        <a14:foregroundMark x1="41648" y1="88800" x2="39551" y2="90885"/>
                        <a14:foregroundMark x1="43425" y1="87033" x2="42054" y2="88396"/>
                        <a14:foregroundMark x1="39551" y1="90885" x2="40820" y2="91406"/>
                        <a14:foregroundMark x1="41208" y1="90644" x2="40820" y2="91016"/>
                        <a14:foregroundMark x1="40820" y1="91016" x2="41130" y2="90969"/>
                        <a14:foregroundMark x1="37988" y1="90495" x2="40527" y2="91927"/>
                        <a14:foregroundMark x1="36719" y1="95443" x2="40035" y2="95559"/>
                        <a14:foregroundMark x1="36816" y1="95052" x2="38574" y2="96094"/>
                        <a14:foregroundMark x1="32910" y1="90755" x2="30957" y2="91146"/>
                        <a14:foregroundMark x1="33594" y1="94271" x2="31152" y2="94922"/>
                        <a14:foregroundMark x1="33008" y1="99219" x2="29102" y2="97526"/>
                        <a14:foregroundMark x1="33105" y1="90755" x2="30566" y2="90104"/>
                        <a14:backgroundMark x1="95508" y1="15885" x2="96289" y2="24089"/>
                        <a14:backgroundMark x1="97266" y1="23047" x2="96875" y2="25260"/>
                        <a14:backgroundMark x1="38086" y1="71615" x2="34180" y2="78646"/>
                        <a14:backgroundMark x1="34180" y1="78646" x2="33887" y2="80208"/>
                        <a14:backgroundMark x1="34961" y1="80208" x2="33008" y2="85938"/>
                        <a14:backgroundMark x1="34375" y1="82552" x2="32617" y2="86719"/>
                        <a14:backgroundMark x1="34082" y1="80339" x2="32715" y2="84505"/>
                        <a14:backgroundMark x1="32129" y1="86068" x2="32480" y2="88880"/>
                        <a14:backgroundMark x1="89258" y1="10286" x2="89844" y2="10547"/>
                        <a14:backgroundMark x1="47363" y1="79688" x2="47461" y2="99609"/>
                        <a14:backgroundMark x1="47461" y1="99609" x2="47461" y2="99609"/>
                        <a14:backgroundMark x1="49414" y1="85417" x2="50391" y2="93229"/>
                        <a14:backgroundMark x1="47168" y1="81901" x2="44238" y2="89844"/>
                        <a14:backgroundMark x1="44238" y1="89844" x2="44141" y2="90755"/>
                        <a14:backgroundMark x1="46387" y1="86719" x2="44727" y2="95703"/>
                        <a14:backgroundMark x1="44727" y1="95703" x2="45996" y2="97005"/>
                        <a14:backgroundMark x1="45801" y1="89453" x2="43066" y2="98177"/>
                        <a14:backgroundMark x1="43066" y1="98177" x2="45801" y2="97917"/>
                        <a14:backgroundMark x1="43359" y1="88932" x2="41309" y2="97526"/>
                        <a14:backgroundMark x1="41309" y1="97526" x2="43750" y2="98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09" r="1"/>
          <a:stretch/>
        </p:blipFill>
        <p:spPr bwMode="auto">
          <a:xfrm>
            <a:off x="4126473" y="0"/>
            <a:ext cx="5017527" cy="543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B747608-1803-4EC8-8C98-CBFD83D659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09025" y="6581775"/>
            <a:ext cx="4349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5-5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571F67-3155-4BC5-8AF4-03D1A4BC2D2B}"/>
              </a:ext>
            </a:extLst>
          </p:cNvPr>
          <p:cNvSpPr/>
          <p:nvPr/>
        </p:nvSpPr>
        <p:spPr>
          <a:xfrm>
            <a:off x="881520" y="5000923"/>
            <a:ext cx="2979790" cy="1754326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Helmet of</a:t>
            </a:r>
          </a:p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Salvation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F25B0FE-47F7-4F2B-BBB0-400F191E3713}"/>
              </a:ext>
            </a:extLst>
          </p:cNvPr>
          <p:cNvSpPr/>
          <p:nvPr/>
        </p:nvSpPr>
        <p:spPr>
          <a:xfrm>
            <a:off x="5594553" y="5000923"/>
            <a:ext cx="2838406" cy="1754326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Sword of </a:t>
            </a:r>
          </a:p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Spirit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BA589F43-9A15-4BF7-9925-752840A0CB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12">
            <a:extLst>
              <a:ext uri="{FF2B5EF4-FFF2-40B4-BE49-F238E27FC236}">
                <a16:creationId xmlns:a16="http://schemas.microsoft.com/office/drawing/2014/main" id="{4C1D59AC-191C-4FF7-8175-213607464A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463" y="6581775"/>
            <a:ext cx="3889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5-6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605494DE-B078-4D87-BB01-C84320618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A0576B0-CD8C-4661-95C8-A9F2CE7CDD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3543216" cy="6861324"/>
          </a:xfrm>
          <a:prstGeom prst="rect">
            <a:avLst/>
          </a:prstGeom>
          <a:solidFill>
            <a:srgbClr val="000000">
              <a:alpha val="8039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3FF60E2B-3919-423C-B1FF-56CDE6681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239281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71A8655-90A2-4D09-912A-0A514D7EAE91}"/>
              </a:ext>
            </a:extLst>
          </p:cNvPr>
          <p:cNvSpPr/>
          <p:nvPr/>
        </p:nvSpPr>
        <p:spPr>
          <a:xfrm>
            <a:off x="3346101" y="3400"/>
            <a:ext cx="1225899" cy="6858000"/>
          </a:xfrm>
          <a:prstGeom prst="rect">
            <a:avLst/>
          </a:prstGeom>
          <a:solidFill>
            <a:srgbClr val="323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ED248E9-D30A-48B4-A6F9-F5AD3C30D452}"/>
              </a:ext>
            </a:extLst>
          </p:cNvPr>
          <p:cNvSpPr/>
          <p:nvPr/>
        </p:nvSpPr>
        <p:spPr>
          <a:xfrm>
            <a:off x="105887" y="170822"/>
            <a:ext cx="4245049" cy="6440993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000" b="0" kern="1200" cap="none" spc="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You need Jesus’ help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000" b="0" kern="1200" cap="none" spc="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to have victory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000" kern="12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over sin.</a:t>
            </a:r>
            <a:endParaRPr lang="en-US" sz="8000" b="0" kern="1200" cap="none" spc="0" dirty="0">
              <a:ln w="0"/>
              <a:solidFill>
                <a:srgbClr val="FFFF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8C21BD0-DB0B-4A8F-ABE0-36973A9572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96" t="16406" r="2341" b="17385"/>
          <a:stretch/>
        </p:blipFill>
        <p:spPr>
          <a:xfrm>
            <a:off x="4724487" y="1245996"/>
            <a:ext cx="4313626" cy="498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8322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84395E61-2CC0-46DC-80B8-EAA48F8B99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28069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F7D34A-6E87-4083-A62D-0FBFE5ECE3DB}"/>
              </a:ext>
            </a:extLst>
          </p:cNvPr>
          <p:cNvSpPr txBox="1"/>
          <p:nvPr/>
        </p:nvSpPr>
        <p:spPr>
          <a:xfrm>
            <a:off x="70338" y="3752850"/>
            <a:ext cx="9003324" cy="3105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5400" b="1" cap="none" spc="0" dirty="0">
                <a:ln w="10160">
                  <a:noFill/>
                  <a:prstDash val="solid"/>
                </a:ln>
              </a:rPr>
              <a:t>1 C</a:t>
            </a:r>
            <a:r>
              <a:rPr lang="en-US" sz="5400" b="1" dirty="0">
                <a:ln w="10160">
                  <a:noFill/>
                  <a:prstDash val="solid"/>
                </a:ln>
              </a:rPr>
              <a:t>or. 15:57 </a:t>
            </a: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5400" b="1" cap="none" spc="0" dirty="0">
                <a:ln w="10160">
                  <a:noFill/>
                  <a:prstDash val="solid"/>
                </a:ln>
              </a:rPr>
              <a:t>“But thanks be to God,</a:t>
            </a: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5400" b="1" cap="none" spc="0" dirty="0">
                <a:ln w="10160">
                  <a:noFill/>
                  <a:prstDash val="solid"/>
                </a:ln>
              </a:rPr>
              <a:t>which giveth us the victory</a:t>
            </a: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5400" b="1" dirty="0">
                <a:ln w="10160">
                  <a:noFill/>
                  <a:prstDash val="solid"/>
                </a:ln>
              </a:rPr>
              <a:t>through our Lord Jesus Christ.”</a:t>
            </a:r>
            <a:endParaRPr lang="en-US" sz="5400" b="1" cap="none" spc="0" dirty="0">
              <a:ln w="10160">
                <a:noFill/>
                <a:prstDash val="solid"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9629915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60" y="2586994"/>
            <a:ext cx="2606040" cy="18288"/>
          </a:xfrm>
          <a:custGeom>
            <a:avLst/>
            <a:gdLst>
              <a:gd name="connsiteX0" fmla="*/ 0 w 2606040"/>
              <a:gd name="connsiteY0" fmla="*/ 0 h 18288"/>
              <a:gd name="connsiteX1" fmla="*/ 625450 w 2606040"/>
              <a:gd name="connsiteY1" fmla="*/ 0 h 18288"/>
              <a:gd name="connsiteX2" fmla="*/ 1224839 w 2606040"/>
              <a:gd name="connsiteY2" fmla="*/ 0 h 18288"/>
              <a:gd name="connsiteX3" fmla="*/ 1824228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02409 w 2606040"/>
              <a:gd name="connsiteY6" fmla="*/ 18288 h 18288"/>
              <a:gd name="connsiteX7" fmla="*/ 1276960 w 2606040"/>
              <a:gd name="connsiteY7" fmla="*/ 18288 h 18288"/>
              <a:gd name="connsiteX8" fmla="*/ 67757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  <a:gd name="connsiteX0" fmla="*/ 0 w 2606040"/>
              <a:gd name="connsiteY0" fmla="*/ 0 h 18288"/>
              <a:gd name="connsiteX1" fmla="*/ 599389 w 2606040"/>
              <a:gd name="connsiteY1" fmla="*/ 0 h 18288"/>
              <a:gd name="connsiteX2" fmla="*/ 1303020 w 2606040"/>
              <a:gd name="connsiteY2" fmla="*/ 0 h 18288"/>
              <a:gd name="connsiteX3" fmla="*/ 1876349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80590 w 2606040"/>
              <a:gd name="connsiteY6" fmla="*/ 18288 h 18288"/>
              <a:gd name="connsiteX7" fmla="*/ 1276960 w 2606040"/>
              <a:gd name="connsiteY7" fmla="*/ 18288 h 18288"/>
              <a:gd name="connsiteX8" fmla="*/ 65151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8288" fill="none" extrusionOk="0">
                <a:moveTo>
                  <a:pt x="0" y="0"/>
                </a:moveTo>
                <a:cubicBezTo>
                  <a:pt x="211079" y="-22080"/>
                  <a:pt x="479378" y="-26537"/>
                  <a:pt x="625450" y="0"/>
                </a:cubicBezTo>
                <a:cubicBezTo>
                  <a:pt x="925937" y="-4758"/>
                  <a:pt x="973176" y="15739"/>
                  <a:pt x="1224839" y="0"/>
                </a:cubicBezTo>
                <a:cubicBezTo>
                  <a:pt x="1479663" y="-11328"/>
                  <a:pt x="1566636" y="18697"/>
                  <a:pt x="1824228" y="0"/>
                </a:cubicBezTo>
                <a:cubicBezTo>
                  <a:pt x="2086799" y="-72665"/>
                  <a:pt x="2306223" y="-891"/>
                  <a:pt x="2606040" y="0"/>
                </a:cubicBezTo>
                <a:cubicBezTo>
                  <a:pt x="2606645" y="4461"/>
                  <a:pt x="2607031" y="13181"/>
                  <a:pt x="2606040" y="18288"/>
                </a:cubicBezTo>
                <a:cubicBezTo>
                  <a:pt x="2260204" y="29342"/>
                  <a:pt x="2175708" y="5614"/>
                  <a:pt x="1902409" y="18288"/>
                </a:cubicBezTo>
                <a:cubicBezTo>
                  <a:pt x="1638502" y="41064"/>
                  <a:pt x="1460923" y="-16269"/>
                  <a:pt x="1276960" y="18288"/>
                </a:cubicBezTo>
                <a:cubicBezTo>
                  <a:pt x="1057717" y="14361"/>
                  <a:pt x="867956" y="2320"/>
                  <a:pt x="677570" y="18288"/>
                </a:cubicBezTo>
                <a:cubicBezTo>
                  <a:pt x="457951" y="33373"/>
                  <a:pt x="189752" y="55388"/>
                  <a:pt x="0" y="18288"/>
                </a:cubicBezTo>
                <a:cubicBezTo>
                  <a:pt x="1586" y="13022"/>
                  <a:pt x="-95" y="4569"/>
                  <a:pt x="0" y="0"/>
                </a:cubicBezTo>
                <a:close/>
              </a:path>
              <a:path w="2606040" h="18288" stroke="0" extrusionOk="0">
                <a:moveTo>
                  <a:pt x="0" y="0"/>
                </a:moveTo>
                <a:cubicBezTo>
                  <a:pt x="172759" y="3236"/>
                  <a:pt x="361166" y="-13413"/>
                  <a:pt x="599389" y="0"/>
                </a:cubicBezTo>
                <a:cubicBezTo>
                  <a:pt x="841226" y="37042"/>
                  <a:pt x="968991" y="14587"/>
                  <a:pt x="1303020" y="0"/>
                </a:cubicBezTo>
                <a:cubicBezTo>
                  <a:pt x="1643101" y="-7120"/>
                  <a:pt x="1717813" y="7213"/>
                  <a:pt x="1876349" y="0"/>
                </a:cubicBezTo>
                <a:cubicBezTo>
                  <a:pt x="2036762" y="-14138"/>
                  <a:pt x="2426397" y="-4451"/>
                  <a:pt x="2606040" y="0"/>
                </a:cubicBezTo>
                <a:cubicBezTo>
                  <a:pt x="2606314" y="8448"/>
                  <a:pt x="2606550" y="14527"/>
                  <a:pt x="2606040" y="18288"/>
                </a:cubicBezTo>
                <a:cubicBezTo>
                  <a:pt x="2344840" y="2643"/>
                  <a:pt x="2192043" y="7399"/>
                  <a:pt x="1980590" y="18288"/>
                </a:cubicBezTo>
                <a:cubicBezTo>
                  <a:pt x="1783984" y="-9745"/>
                  <a:pt x="1487673" y="45908"/>
                  <a:pt x="1276960" y="18288"/>
                </a:cubicBezTo>
                <a:cubicBezTo>
                  <a:pt x="1088134" y="-41257"/>
                  <a:pt x="877974" y="49968"/>
                  <a:pt x="651510" y="18288"/>
                </a:cubicBezTo>
                <a:cubicBezTo>
                  <a:pt x="430798" y="-27764"/>
                  <a:pt x="132889" y="-33467"/>
                  <a:pt x="0" y="18288"/>
                </a:cubicBezTo>
                <a:cubicBezTo>
                  <a:pt x="212" y="10845"/>
                  <a:pt x="-833" y="6193"/>
                  <a:pt x="0" y="0"/>
                </a:cubicBezTo>
                <a:close/>
              </a:path>
              <a:path w="2606040" h="18288" fill="none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27712" y="6878"/>
                  <a:pt x="971143" y="7084"/>
                  <a:pt x="1224839" y="0"/>
                </a:cubicBezTo>
                <a:cubicBezTo>
                  <a:pt x="1477775" y="-16815"/>
                  <a:pt x="1569904" y="19146"/>
                  <a:pt x="1824228" y="0"/>
                </a:cubicBezTo>
                <a:cubicBezTo>
                  <a:pt x="2055206" y="24867"/>
                  <a:pt x="2317192" y="-62872"/>
                  <a:pt x="2606040" y="0"/>
                </a:cubicBezTo>
                <a:cubicBezTo>
                  <a:pt x="2606166" y="3680"/>
                  <a:pt x="2606905" y="11461"/>
                  <a:pt x="2606040" y="18288"/>
                </a:cubicBezTo>
                <a:cubicBezTo>
                  <a:pt x="2234648" y="26976"/>
                  <a:pt x="2180202" y="-10361"/>
                  <a:pt x="1902409" y="18288"/>
                </a:cubicBezTo>
                <a:cubicBezTo>
                  <a:pt x="1635562" y="47194"/>
                  <a:pt x="1477339" y="4794"/>
                  <a:pt x="1276960" y="18288"/>
                </a:cubicBezTo>
                <a:cubicBezTo>
                  <a:pt x="1058094" y="66922"/>
                  <a:pt x="904206" y="-20636"/>
                  <a:pt x="677570" y="18288"/>
                </a:cubicBezTo>
                <a:cubicBezTo>
                  <a:pt x="485746" y="14713"/>
                  <a:pt x="195925" y="33005"/>
                  <a:pt x="0" y="18288"/>
                </a:cubicBezTo>
                <a:cubicBezTo>
                  <a:pt x="1168" y="12774"/>
                  <a:pt x="-229" y="374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custGeom>
                    <a:avLst/>
                    <a:gdLst>
                      <a:gd name="connsiteX0" fmla="*/ 0 w 2606040"/>
                      <a:gd name="connsiteY0" fmla="*/ 0 h 18288"/>
                      <a:gd name="connsiteX1" fmla="*/ 625450 w 2606040"/>
                      <a:gd name="connsiteY1" fmla="*/ 0 h 18288"/>
                      <a:gd name="connsiteX2" fmla="*/ 1224839 w 2606040"/>
                      <a:gd name="connsiteY2" fmla="*/ 0 h 18288"/>
                      <a:gd name="connsiteX3" fmla="*/ 1824228 w 2606040"/>
                      <a:gd name="connsiteY3" fmla="*/ 0 h 18288"/>
                      <a:gd name="connsiteX4" fmla="*/ 2606040 w 2606040"/>
                      <a:gd name="connsiteY4" fmla="*/ 0 h 18288"/>
                      <a:gd name="connsiteX5" fmla="*/ 2606040 w 2606040"/>
                      <a:gd name="connsiteY5" fmla="*/ 18288 h 18288"/>
                      <a:gd name="connsiteX6" fmla="*/ 1902409 w 2606040"/>
                      <a:gd name="connsiteY6" fmla="*/ 18288 h 18288"/>
                      <a:gd name="connsiteX7" fmla="*/ 1276960 w 2606040"/>
                      <a:gd name="connsiteY7" fmla="*/ 18288 h 18288"/>
                      <a:gd name="connsiteX8" fmla="*/ 677570 w 2606040"/>
                      <a:gd name="connsiteY8" fmla="*/ 18288 h 18288"/>
                      <a:gd name="connsiteX9" fmla="*/ 0 w 2606040"/>
                      <a:gd name="connsiteY9" fmla="*/ 18288 h 18288"/>
                      <a:gd name="connsiteX10" fmla="*/ 0 w 2606040"/>
                      <a:gd name="connsiteY10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606040" h="18288" fill="none" extrusionOk="0">
                        <a:moveTo>
                          <a:pt x="0" y="0"/>
                        </a:moveTo>
                        <a:cubicBezTo>
                          <a:pt x="266776" y="-600"/>
                          <a:pt x="322756" y="3201"/>
                          <a:pt x="625450" y="0"/>
                        </a:cubicBezTo>
                        <a:cubicBezTo>
                          <a:pt x="928144" y="-3201"/>
                          <a:pt x="968141" y="9269"/>
                          <a:pt x="1224839" y="0"/>
                        </a:cubicBezTo>
                        <a:cubicBezTo>
                          <a:pt x="1481537" y="-9269"/>
                          <a:pt x="1569059" y="21947"/>
                          <a:pt x="1824228" y="0"/>
                        </a:cubicBezTo>
                        <a:cubicBezTo>
                          <a:pt x="2079397" y="-21947"/>
                          <a:pt x="2326053" y="-10194"/>
                          <a:pt x="2606040" y="0"/>
                        </a:cubicBezTo>
                        <a:cubicBezTo>
                          <a:pt x="2605462" y="4771"/>
                          <a:pt x="2606793" y="12323"/>
                          <a:pt x="2606040" y="18288"/>
                        </a:cubicBezTo>
                        <a:cubicBezTo>
                          <a:pt x="2256758" y="31410"/>
                          <a:pt x="2173673" y="-12878"/>
                          <a:pt x="1902409" y="18288"/>
                        </a:cubicBezTo>
                        <a:cubicBezTo>
                          <a:pt x="1631145" y="49454"/>
                          <a:pt x="1461378" y="5466"/>
                          <a:pt x="1276960" y="18288"/>
                        </a:cubicBezTo>
                        <a:cubicBezTo>
                          <a:pt x="1092542" y="31110"/>
                          <a:pt x="890442" y="13213"/>
                          <a:pt x="677570" y="18288"/>
                        </a:cubicBezTo>
                        <a:cubicBezTo>
                          <a:pt x="464698" y="23364"/>
                          <a:pt x="187648" y="35837"/>
                          <a:pt x="0" y="18288"/>
                        </a:cubicBezTo>
                        <a:cubicBezTo>
                          <a:pt x="841" y="12879"/>
                          <a:pt x="-726" y="3977"/>
                          <a:pt x="0" y="0"/>
                        </a:cubicBezTo>
                        <a:close/>
                      </a:path>
                      <a:path w="2606040" h="18288" stroke="0" extrusionOk="0">
                        <a:moveTo>
                          <a:pt x="0" y="0"/>
                        </a:moveTo>
                        <a:cubicBezTo>
                          <a:pt x="197231" y="3803"/>
                          <a:pt x="358914" y="-9291"/>
                          <a:pt x="599389" y="0"/>
                        </a:cubicBezTo>
                        <a:cubicBezTo>
                          <a:pt x="839864" y="9291"/>
                          <a:pt x="979371" y="8509"/>
                          <a:pt x="1303020" y="0"/>
                        </a:cubicBezTo>
                        <a:cubicBezTo>
                          <a:pt x="1626669" y="-8509"/>
                          <a:pt x="1726300" y="7440"/>
                          <a:pt x="1876349" y="0"/>
                        </a:cubicBezTo>
                        <a:cubicBezTo>
                          <a:pt x="2026398" y="-7440"/>
                          <a:pt x="2430712" y="17957"/>
                          <a:pt x="2606040" y="0"/>
                        </a:cubicBezTo>
                        <a:cubicBezTo>
                          <a:pt x="2605426" y="8857"/>
                          <a:pt x="2606544" y="13619"/>
                          <a:pt x="2606040" y="18288"/>
                        </a:cubicBezTo>
                        <a:cubicBezTo>
                          <a:pt x="2393024" y="2241"/>
                          <a:pt x="2191161" y="39259"/>
                          <a:pt x="1980590" y="18288"/>
                        </a:cubicBezTo>
                        <a:cubicBezTo>
                          <a:pt x="1770019" y="-2683"/>
                          <a:pt x="1476440" y="36114"/>
                          <a:pt x="1276960" y="18288"/>
                        </a:cubicBezTo>
                        <a:cubicBezTo>
                          <a:pt x="1077480" y="463"/>
                          <a:pt x="880988" y="42125"/>
                          <a:pt x="651510" y="18288"/>
                        </a:cubicBezTo>
                        <a:cubicBezTo>
                          <a:pt x="422032" y="-5549"/>
                          <a:pt x="130744" y="-1947"/>
                          <a:pt x="0" y="18288"/>
                        </a:cubicBezTo>
                        <a:cubicBezTo>
                          <a:pt x="-487" y="10816"/>
                          <a:pt x="-839" y="605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7FE0BFC-8729-46E0-86B4-F99394FBADCA}"/>
              </a:ext>
            </a:extLst>
          </p:cNvPr>
          <p:cNvSpPr/>
          <p:nvPr/>
        </p:nvSpPr>
        <p:spPr>
          <a:xfrm>
            <a:off x="90435" y="180870"/>
            <a:ext cx="3758083" cy="658167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/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54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 John 5:12</a:t>
            </a: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54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“He that hath the Son hath life;</a:t>
            </a: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54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and he that hath not </a:t>
            </a: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54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Son hath not life.”</a:t>
            </a:r>
          </a:p>
        </p:txBody>
      </p:sp>
      <p:pic>
        <p:nvPicPr>
          <p:cNvPr id="6" name="Picture 5" descr="A picture containing person, eating, outdoor, enjoying&#10;&#10;Description automatically generated">
            <a:extLst>
              <a:ext uri="{FF2B5EF4-FFF2-40B4-BE49-F238E27FC236}">
                <a16:creationId xmlns:a16="http://schemas.microsoft.com/office/drawing/2014/main" id="{89E0F204-D6FA-4E40-AB55-9AACB4F201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93" r="17892" b="-1"/>
          <a:stretch/>
        </p:blipFill>
        <p:spPr>
          <a:xfrm>
            <a:off x="3983776" y="10"/>
            <a:ext cx="515908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443812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B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e Books of the Bible - OT">
            <a:hlinkClick r:id="" action="ppaction://media"/>
            <a:extLst>
              <a:ext uri="{FF2B5EF4-FFF2-40B4-BE49-F238E27FC236}">
                <a16:creationId xmlns:a16="http://schemas.microsoft.com/office/drawing/2014/main" id="{DAB75EA2-4E1E-4F99-AEAD-FBA13E522E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717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5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4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321457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4291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964372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285829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607287" algn="l" defTabSz="642915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1928744" algn="l" defTabSz="642915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2250201" algn="l" defTabSz="642915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2571659" algn="l" defTabSz="642915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marR="0" lvl="0" indent="0" algn="ctr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Diagram, logo&#10;&#10;Description automatically generated">
            <a:extLst>
              <a:ext uri="{FF2B5EF4-FFF2-40B4-BE49-F238E27FC236}">
                <a16:creationId xmlns:a16="http://schemas.microsoft.com/office/drawing/2014/main" id="{141DC11D-72F1-40EA-91DF-BC430FACDA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5630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 with low confidence">
            <a:extLst>
              <a:ext uri="{FF2B5EF4-FFF2-40B4-BE49-F238E27FC236}">
                <a16:creationId xmlns:a16="http://schemas.microsoft.com/office/drawing/2014/main" id="{C4952A47-7A9B-4429-9AA4-7F79598AC2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6881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4C05D480-F949-4E3E-A4F2-E8B5DD89A1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7966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9143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young child covering his face with his hands&#10;&#10;Description automatically generated with medium confidence">
            <a:extLst>
              <a:ext uri="{FF2B5EF4-FFF2-40B4-BE49-F238E27FC236}">
                <a16:creationId xmlns:a16="http://schemas.microsoft.com/office/drawing/2014/main" id="{C73EBB72-5D54-4567-B851-31A712A27F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7" y="0"/>
            <a:ext cx="9144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6E9588E-E45D-4593-B9DE-B7C75BBBBF1D}"/>
              </a:ext>
            </a:extLst>
          </p:cNvPr>
          <p:cNvSpPr/>
          <p:nvPr/>
        </p:nvSpPr>
        <p:spPr>
          <a:xfrm>
            <a:off x="-180871" y="1077711"/>
            <a:ext cx="4953837" cy="22597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321457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4291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964372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285829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607287" algn="l" defTabSz="642915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1928744" algn="l" defTabSz="642915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2250201" algn="l" defTabSz="642915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2571659" algn="l" defTabSz="642915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defTabSz="914400" eaLnBrk="1" fontAlgn="auto" hangingPunct="1">
              <a:lnSpc>
                <a:spcPct val="90000"/>
              </a:lnSpc>
              <a:spcAft>
                <a:spcPts val="600"/>
              </a:spcAft>
            </a:pPr>
            <a:r>
              <a:rPr lang="en-US" sz="8000" b="1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PRAYER</a:t>
            </a:r>
          </a:p>
        </p:txBody>
      </p:sp>
    </p:spTree>
    <p:extLst>
      <p:ext uri="{BB962C8B-B14F-4D97-AF65-F5344CB8AC3E}">
        <p14:creationId xmlns:p14="http://schemas.microsoft.com/office/powerpoint/2010/main" val="721623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2CC31752-61DD-42B4-B349-730E4D04D2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4840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924CFE37-D4CB-4280-8F62-CD376E80EC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159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4C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DB5BC5BF-7F76-402C-AC48-F2033B6AA8F3}"/>
              </a:ext>
            </a:extLst>
          </p:cNvPr>
          <p:cNvSpPr/>
          <p:nvPr/>
        </p:nvSpPr>
        <p:spPr>
          <a:xfrm>
            <a:off x="277128" y="821453"/>
            <a:ext cx="5240285" cy="5215095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321457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4291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964372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285829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607287" algn="l" defTabSz="642915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1928744" algn="l" defTabSz="642915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2250201" algn="l" defTabSz="642915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2571659" algn="l" defTabSz="642915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marR="0" lvl="0" indent="0" algn="ctr" defTabSz="4571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68107FF-BB17-48DA-9BC0-C927B07BB01D}"/>
              </a:ext>
            </a:extLst>
          </p:cNvPr>
          <p:cNvSpPr/>
          <p:nvPr/>
        </p:nvSpPr>
        <p:spPr>
          <a:xfrm>
            <a:off x="884256" y="1363217"/>
            <a:ext cx="7375489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321457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4291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964372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285829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607287" algn="l" defTabSz="642915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1928744" algn="l" defTabSz="642915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2250201" algn="l" defTabSz="642915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2571659" algn="l" defTabSz="642915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marR="0" lvl="0" indent="0" algn="ctr" defTabSz="4571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799" b="1" i="0" u="none" strike="noStrike" kern="120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Lucida Console" panose="020B0609040504020204" pitchFamily="49" charset="0"/>
                <a:ea typeface="+mn-ea"/>
                <a:cs typeface="+mn-cs"/>
              </a:rPr>
              <a:t>Review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939621-A9FA-4DD2-B61B-DFD4482CA8C9}"/>
              </a:ext>
            </a:extLst>
          </p:cNvPr>
          <p:cNvSpPr/>
          <p:nvPr/>
        </p:nvSpPr>
        <p:spPr>
          <a:xfrm>
            <a:off x="2808445" y="3275599"/>
            <a:ext cx="1494320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321457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4291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964372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285829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607287" algn="l" defTabSz="642915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1928744" algn="l" defTabSz="642915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2250201" algn="l" defTabSz="642915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2571659" algn="l" defTabSz="642915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marR="0" lvl="0" indent="0" algn="ctr" defTabSz="4571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799" b="1" i="0" u="none" strike="noStrike" kern="1200" cap="none" spc="0" normalizeH="0" baseline="0" noProof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G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F331B37-82C9-4AF4-9B1E-914816064539}"/>
              </a:ext>
            </a:extLst>
          </p:cNvPr>
          <p:cNvSpPr/>
          <p:nvPr/>
        </p:nvSpPr>
        <p:spPr>
          <a:xfrm>
            <a:off x="4027947" y="3275599"/>
            <a:ext cx="1470274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321457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4291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964372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285829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607287" algn="l" defTabSz="642915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1928744" algn="l" defTabSz="642915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2250201" algn="l" defTabSz="642915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2571659" algn="l" defTabSz="642915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marR="0" lvl="0" indent="0" algn="ctr" defTabSz="4571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799" b="1" i="0" u="none" strike="noStrike" kern="1200" cap="none" spc="0" normalizeH="0" baseline="0" noProof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7FBE96B-B56F-4B3D-B315-5B67D6CE3327}"/>
              </a:ext>
            </a:extLst>
          </p:cNvPr>
          <p:cNvSpPr/>
          <p:nvPr/>
        </p:nvSpPr>
        <p:spPr>
          <a:xfrm>
            <a:off x="5193842" y="3275597"/>
            <a:ext cx="1895071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321457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4291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964372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285829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607287" algn="l" defTabSz="642915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1928744" algn="l" defTabSz="642915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2250201" algn="l" defTabSz="642915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2571659" algn="l" defTabSz="642915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marR="0" lvl="0" indent="0" algn="ctr" defTabSz="4571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799" b="1" i="0" u="none" strike="noStrike" kern="1200" cap="none" spc="0" normalizeH="0" baseline="0" noProof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F93C9AE-176B-49EE-A0A8-688CA10A20D4}"/>
              </a:ext>
            </a:extLst>
          </p:cNvPr>
          <p:cNvSpPr/>
          <p:nvPr/>
        </p:nvSpPr>
        <p:spPr>
          <a:xfrm>
            <a:off x="6732061" y="3275597"/>
            <a:ext cx="1156086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321457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4291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964372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285829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607287" algn="l" defTabSz="642915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1928744" algn="l" defTabSz="642915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2250201" algn="l" defTabSz="642915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2571659" algn="l" defTabSz="642915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marR="0" lvl="0" indent="0" algn="ctr" defTabSz="4571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799" b="1" i="0" u="none" strike="noStrike" kern="1200" cap="none" spc="0" normalizeH="0" baseline="0" noProof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10E19D3-31AB-4341-B658-9A7F3F2C1CEC}"/>
              </a:ext>
            </a:extLst>
          </p:cNvPr>
          <p:cNvSpPr/>
          <p:nvPr/>
        </p:nvSpPr>
        <p:spPr>
          <a:xfrm>
            <a:off x="5258463" y="2193185"/>
            <a:ext cx="381837" cy="1526292"/>
          </a:xfrm>
          <a:prstGeom prst="rect">
            <a:avLst/>
          </a:prstGeom>
          <a:solidFill>
            <a:srgbClr val="454C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321457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4291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964372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285829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607287" algn="l" defTabSz="642915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1928744" algn="l" defTabSz="642915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2250201" algn="l" defTabSz="642915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2571659" algn="l" defTabSz="642915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marR="0" lvl="0" indent="0" algn="ctr" defTabSz="4571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496C65AE-4571-40B9-8A6C-65E8819EA2F2}"/>
              </a:ext>
            </a:extLst>
          </p:cNvPr>
          <p:cNvSpPr/>
          <p:nvPr/>
        </p:nvSpPr>
        <p:spPr>
          <a:xfrm rot="9781099">
            <a:off x="5217650" y="4003719"/>
            <a:ext cx="328365" cy="719676"/>
          </a:xfrm>
          <a:custGeom>
            <a:avLst/>
            <a:gdLst>
              <a:gd name="connsiteX0" fmla="*/ 0 w 545209"/>
              <a:gd name="connsiteY0" fmla="*/ 553929 h 553929"/>
              <a:gd name="connsiteX1" fmla="*/ 272605 w 545209"/>
              <a:gd name="connsiteY1" fmla="*/ 0 h 553929"/>
              <a:gd name="connsiteX2" fmla="*/ 545209 w 545209"/>
              <a:gd name="connsiteY2" fmla="*/ 553929 h 553929"/>
              <a:gd name="connsiteX3" fmla="*/ 0 w 545209"/>
              <a:gd name="connsiteY3" fmla="*/ 553929 h 553929"/>
              <a:gd name="connsiteX0" fmla="*/ 0 w 329427"/>
              <a:gd name="connsiteY0" fmla="*/ 553929 h 553929"/>
              <a:gd name="connsiteX1" fmla="*/ 272605 w 329427"/>
              <a:gd name="connsiteY1" fmla="*/ 0 h 553929"/>
              <a:gd name="connsiteX2" fmla="*/ 329427 w 329427"/>
              <a:gd name="connsiteY2" fmla="*/ 547219 h 553929"/>
              <a:gd name="connsiteX3" fmla="*/ 0 w 329427"/>
              <a:gd name="connsiteY3" fmla="*/ 553929 h 553929"/>
              <a:gd name="connsiteX0" fmla="*/ 0 w 292841"/>
              <a:gd name="connsiteY0" fmla="*/ 582010 h 582010"/>
              <a:gd name="connsiteX1" fmla="*/ 236019 w 292841"/>
              <a:gd name="connsiteY1" fmla="*/ 0 h 582010"/>
              <a:gd name="connsiteX2" fmla="*/ 292841 w 292841"/>
              <a:gd name="connsiteY2" fmla="*/ 547219 h 582010"/>
              <a:gd name="connsiteX3" fmla="*/ 0 w 292841"/>
              <a:gd name="connsiteY3" fmla="*/ 582010 h 582010"/>
              <a:gd name="connsiteX0" fmla="*/ 0 w 292841"/>
              <a:gd name="connsiteY0" fmla="*/ 582010 h 582010"/>
              <a:gd name="connsiteX1" fmla="*/ 236019 w 292841"/>
              <a:gd name="connsiteY1" fmla="*/ 0 h 582010"/>
              <a:gd name="connsiteX2" fmla="*/ 292841 w 292841"/>
              <a:gd name="connsiteY2" fmla="*/ 547219 h 582010"/>
              <a:gd name="connsiteX3" fmla="*/ 0 w 292841"/>
              <a:gd name="connsiteY3" fmla="*/ 582010 h 582010"/>
              <a:gd name="connsiteX0" fmla="*/ 0 w 292841"/>
              <a:gd name="connsiteY0" fmla="*/ 613150 h 613150"/>
              <a:gd name="connsiteX1" fmla="*/ 256045 w 292841"/>
              <a:gd name="connsiteY1" fmla="*/ 0 h 613150"/>
              <a:gd name="connsiteX2" fmla="*/ 292841 w 292841"/>
              <a:gd name="connsiteY2" fmla="*/ 578359 h 613150"/>
              <a:gd name="connsiteX3" fmla="*/ 0 w 292841"/>
              <a:gd name="connsiteY3" fmla="*/ 613150 h 613150"/>
              <a:gd name="connsiteX0" fmla="*/ 0 w 292841"/>
              <a:gd name="connsiteY0" fmla="*/ 738046 h 738046"/>
              <a:gd name="connsiteX1" fmla="*/ 276411 w 292841"/>
              <a:gd name="connsiteY1" fmla="*/ 0 h 738046"/>
              <a:gd name="connsiteX2" fmla="*/ 292841 w 292841"/>
              <a:gd name="connsiteY2" fmla="*/ 703255 h 738046"/>
              <a:gd name="connsiteX3" fmla="*/ 0 w 292841"/>
              <a:gd name="connsiteY3" fmla="*/ 738046 h 738046"/>
              <a:gd name="connsiteX0" fmla="*/ 0 w 292841"/>
              <a:gd name="connsiteY0" fmla="*/ 738046 h 738046"/>
              <a:gd name="connsiteX1" fmla="*/ 276411 w 292841"/>
              <a:gd name="connsiteY1" fmla="*/ 0 h 738046"/>
              <a:gd name="connsiteX2" fmla="*/ 292841 w 292841"/>
              <a:gd name="connsiteY2" fmla="*/ 703255 h 738046"/>
              <a:gd name="connsiteX3" fmla="*/ 0 w 292841"/>
              <a:gd name="connsiteY3" fmla="*/ 738046 h 738046"/>
              <a:gd name="connsiteX0" fmla="*/ 0 w 309267"/>
              <a:gd name="connsiteY0" fmla="*/ 734510 h 734510"/>
              <a:gd name="connsiteX1" fmla="*/ 309267 w 309267"/>
              <a:gd name="connsiteY1" fmla="*/ 0 h 734510"/>
              <a:gd name="connsiteX2" fmla="*/ 292841 w 309267"/>
              <a:gd name="connsiteY2" fmla="*/ 699719 h 734510"/>
              <a:gd name="connsiteX3" fmla="*/ 0 w 309267"/>
              <a:gd name="connsiteY3" fmla="*/ 734510 h 734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9267" h="734510">
                <a:moveTo>
                  <a:pt x="0" y="734510"/>
                </a:moveTo>
                <a:cubicBezTo>
                  <a:pt x="90196" y="444700"/>
                  <a:pt x="108808" y="437284"/>
                  <a:pt x="309267" y="0"/>
                </a:cubicBezTo>
                <a:lnTo>
                  <a:pt x="292841" y="699719"/>
                </a:lnTo>
                <a:lnTo>
                  <a:pt x="0" y="734510"/>
                </a:lnTo>
                <a:close/>
              </a:path>
            </a:pathLst>
          </a:custGeom>
          <a:solidFill>
            <a:srgbClr val="454C78"/>
          </a:solidFill>
          <a:ln>
            <a:solidFill>
              <a:srgbClr val="454C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321457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4291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964372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285829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607287" algn="l" defTabSz="642915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1928744" algn="l" defTabSz="642915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2250201" algn="l" defTabSz="642915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2571659" algn="l" defTabSz="642915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marR="0" lvl="0" indent="0" algn="ctr" defTabSz="4571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17438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 with low confidence">
            <a:extLst>
              <a:ext uri="{FF2B5EF4-FFF2-40B4-BE49-F238E27FC236}">
                <a16:creationId xmlns:a16="http://schemas.microsoft.com/office/drawing/2014/main" id="{0473FE62-3C39-45B3-BDC8-7A0BAF840B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A6C9586-D3E7-4EEE-B6AB-7908F15FB20D}"/>
              </a:ext>
            </a:extLst>
          </p:cNvPr>
          <p:cNvSpPr txBox="1"/>
          <p:nvPr/>
        </p:nvSpPr>
        <p:spPr>
          <a:xfrm>
            <a:off x="2285999" y="744807"/>
            <a:ext cx="541103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latin typeface="Amasis MT Pro Black" panose="020B0604020202020204" pitchFamily="18" charset="0"/>
              </a:rPr>
              <a:t>“Ways to </a:t>
            </a:r>
          </a:p>
          <a:p>
            <a:pPr algn="ctr"/>
            <a:r>
              <a:rPr lang="en-US" sz="4800" dirty="0">
                <a:latin typeface="Amasis MT Pro Black" panose="020B0604020202020204" pitchFamily="18" charset="0"/>
              </a:rPr>
              <a:t>Serve God”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5BF2FD-6B86-4C2E-A47B-9F2C122FA770}"/>
              </a:ext>
            </a:extLst>
          </p:cNvPr>
          <p:cNvSpPr/>
          <p:nvPr/>
        </p:nvSpPr>
        <p:spPr>
          <a:xfrm>
            <a:off x="0" y="2558375"/>
            <a:ext cx="9143999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Once a child answers correctly, </a:t>
            </a:r>
          </a:p>
          <a:p>
            <a:pPr algn="ctr"/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click on the slide</a:t>
            </a:r>
          </a:p>
          <a:p>
            <a:pPr algn="ctr"/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and as each hat is uncovered, </a:t>
            </a:r>
          </a:p>
          <a:p>
            <a:pPr algn="ctr"/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 sure to emphasize that </a:t>
            </a:r>
          </a:p>
          <a:p>
            <a:pPr algn="ctr"/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this hat reminds us </a:t>
            </a:r>
          </a:p>
          <a:p>
            <a:pPr algn="ctr"/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of one way a person can serve God. </a:t>
            </a:r>
          </a:p>
        </p:txBody>
      </p:sp>
    </p:spTree>
    <p:extLst>
      <p:ext uri="{BB962C8B-B14F-4D97-AF65-F5344CB8AC3E}">
        <p14:creationId xmlns:p14="http://schemas.microsoft.com/office/powerpoint/2010/main" val="310823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umbrella, accessory&#10;&#10;Description automatically generated">
            <a:extLst>
              <a:ext uri="{FF2B5EF4-FFF2-40B4-BE49-F238E27FC236}">
                <a16:creationId xmlns:a16="http://schemas.microsoft.com/office/drawing/2014/main" id="{8315D35F-793F-42F6-A848-87F69C6ADF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228" y="4598984"/>
            <a:ext cx="2813542" cy="2110157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A215F26C-CC47-4939-89C2-2D49C72697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303" y="4598986"/>
            <a:ext cx="2813539" cy="2110155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01128C14-2C89-4EC2-8167-BE451AB4D2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56" y="2373922"/>
            <a:ext cx="2813541" cy="2110156"/>
          </a:xfrm>
          <a:prstGeom prst="rect">
            <a:avLst/>
          </a:prstGeom>
        </p:spPr>
      </p:pic>
      <p:pic>
        <p:nvPicPr>
          <p:cNvPr id="9" name="Picture 8" descr="Chart, icon&#10;&#10;Description automatically generated">
            <a:extLst>
              <a:ext uri="{FF2B5EF4-FFF2-40B4-BE49-F238E27FC236}">
                <a16:creationId xmlns:a16="http://schemas.microsoft.com/office/drawing/2014/main" id="{029AAF66-5972-423B-BC1E-E2F264B759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230" y="2373923"/>
            <a:ext cx="2813540" cy="2110155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7B413F1A-46D5-4426-95F3-9E5567ED20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303" y="2373922"/>
            <a:ext cx="2813539" cy="2110155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72852E7A-5883-4E54-952E-EF63EF7812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59" y="68472"/>
            <a:ext cx="2813538" cy="2110154"/>
          </a:xfrm>
          <a:prstGeom prst="rect">
            <a:avLst/>
          </a:prstGeom>
        </p:spPr>
      </p:pic>
      <p:pic>
        <p:nvPicPr>
          <p:cNvPr id="15" name="Picture 14" descr="A white roll of toilet paper&#10;&#10;Description automatically generated with medium confidence">
            <a:extLst>
              <a:ext uri="{FF2B5EF4-FFF2-40B4-BE49-F238E27FC236}">
                <a16:creationId xmlns:a16="http://schemas.microsoft.com/office/drawing/2014/main" id="{2A9AAC5F-29D5-4302-A435-5DA91154AF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232" y="68472"/>
            <a:ext cx="2813538" cy="2110154"/>
          </a:xfrm>
          <a:prstGeom prst="rect">
            <a:avLst/>
          </a:prstGeom>
        </p:spPr>
      </p:pic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3A840AD1-28B2-4E4D-AC13-F0D127CD27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305" y="68472"/>
            <a:ext cx="2813538" cy="2110154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1E5096E0-2661-448D-85A5-A685BB0C3A0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54" y="4598983"/>
            <a:ext cx="2813543" cy="2110158"/>
          </a:xfrm>
          <a:prstGeom prst="rect">
            <a:avLst/>
          </a:prstGeom>
        </p:spPr>
      </p:pic>
      <p:pic>
        <p:nvPicPr>
          <p:cNvPr id="21" name="Picture 20" descr="Shape&#10;&#10;Description automatically generated with low confidence">
            <a:extLst>
              <a:ext uri="{FF2B5EF4-FFF2-40B4-BE49-F238E27FC236}">
                <a16:creationId xmlns:a16="http://schemas.microsoft.com/office/drawing/2014/main" id="{6F454003-443D-474F-955A-4436900DEBA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54" y="68471"/>
            <a:ext cx="2847910" cy="2110155"/>
          </a:xfrm>
          <a:prstGeom prst="rect">
            <a:avLst/>
          </a:prstGeom>
        </p:spPr>
      </p:pic>
      <p:pic>
        <p:nvPicPr>
          <p:cNvPr id="22" name="Picture 21" descr="Shape&#10;&#10;Description automatically generated with low confidence">
            <a:extLst>
              <a:ext uri="{FF2B5EF4-FFF2-40B4-BE49-F238E27FC236}">
                <a16:creationId xmlns:a16="http://schemas.microsoft.com/office/drawing/2014/main" id="{4EFD6CDF-135E-43B0-A53F-1DD3DB35434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228" y="68472"/>
            <a:ext cx="2835232" cy="2096278"/>
          </a:xfrm>
          <a:prstGeom prst="rect">
            <a:avLst/>
          </a:prstGeom>
        </p:spPr>
      </p:pic>
      <p:pic>
        <p:nvPicPr>
          <p:cNvPr id="23" name="Picture 22" descr="Shape&#10;&#10;Description automatically generated with low confidence">
            <a:extLst>
              <a:ext uri="{FF2B5EF4-FFF2-40B4-BE49-F238E27FC236}">
                <a16:creationId xmlns:a16="http://schemas.microsoft.com/office/drawing/2014/main" id="{282E020E-65FA-4D81-85BC-B7639C7B379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303" y="68471"/>
            <a:ext cx="2813538" cy="2096279"/>
          </a:xfrm>
          <a:prstGeom prst="rect">
            <a:avLst/>
          </a:prstGeom>
        </p:spPr>
      </p:pic>
      <p:pic>
        <p:nvPicPr>
          <p:cNvPr id="31" name="Picture 30" descr="Shape&#10;&#10;Description automatically generated with low confidence">
            <a:extLst>
              <a:ext uri="{FF2B5EF4-FFF2-40B4-BE49-F238E27FC236}">
                <a16:creationId xmlns:a16="http://schemas.microsoft.com/office/drawing/2014/main" id="{AB1EA082-A89A-40E6-8AEB-7050FD79C2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54" y="4634201"/>
            <a:ext cx="2847910" cy="2110155"/>
          </a:xfrm>
          <a:prstGeom prst="rect">
            <a:avLst/>
          </a:prstGeom>
        </p:spPr>
      </p:pic>
      <p:pic>
        <p:nvPicPr>
          <p:cNvPr id="32" name="Picture 31" descr="Shape&#10;&#10;Description automatically generated with low confidence">
            <a:extLst>
              <a:ext uri="{FF2B5EF4-FFF2-40B4-BE49-F238E27FC236}">
                <a16:creationId xmlns:a16="http://schemas.microsoft.com/office/drawing/2014/main" id="{3D72FF54-461D-46B1-BC98-102A2C636F5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228" y="4634202"/>
            <a:ext cx="2835232" cy="2096278"/>
          </a:xfrm>
          <a:prstGeom prst="rect">
            <a:avLst/>
          </a:prstGeom>
        </p:spPr>
      </p:pic>
      <p:pic>
        <p:nvPicPr>
          <p:cNvPr id="33" name="Picture 32" descr="Shape&#10;&#10;Description automatically generated with low confidence">
            <a:extLst>
              <a:ext uri="{FF2B5EF4-FFF2-40B4-BE49-F238E27FC236}">
                <a16:creationId xmlns:a16="http://schemas.microsoft.com/office/drawing/2014/main" id="{3D6E46AF-076F-43E6-9E2B-F108FDE9878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303" y="4620325"/>
            <a:ext cx="2813538" cy="2110155"/>
          </a:xfrm>
          <a:prstGeom prst="rect">
            <a:avLst/>
          </a:prstGeom>
        </p:spPr>
      </p:pic>
      <p:pic>
        <p:nvPicPr>
          <p:cNvPr id="34" name="Picture 33" descr="Shape&#10;&#10;Description automatically generated with low confidence">
            <a:extLst>
              <a:ext uri="{FF2B5EF4-FFF2-40B4-BE49-F238E27FC236}">
                <a16:creationId xmlns:a16="http://schemas.microsoft.com/office/drawing/2014/main" id="{1C7BA1FB-6F43-42D0-BF31-6F84B3EE24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54" y="2373922"/>
            <a:ext cx="2847910" cy="2110155"/>
          </a:xfrm>
          <a:prstGeom prst="rect">
            <a:avLst/>
          </a:prstGeom>
        </p:spPr>
      </p:pic>
      <p:pic>
        <p:nvPicPr>
          <p:cNvPr id="35" name="Picture 34" descr="Shape&#10;&#10;Description automatically generated with low confidence">
            <a:extLst>
              <a:ext uri="{FF2B5EF4-FFF2-40B4-BE49-F238E27FC236}">
                <a16:creationId xmlns:a16="http://schemas.microsoft.com/office/drawing/2014/main" id="{908BCA28-02E1-4583-8BE6-1E69A8891BE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228" y="2373923"/>
            <a:ext cx="2835232" cy="2096278"/>
          </a:xfrm>
          <a:prstGeom prst="rect">
            <a:avLst/>
          </a:prstGeom>
        </p:spPr>
      </p:pic>
      <p:pic>
        <p:nvPicPr>
          <p:cNvPr id="36" name="Picture 35" descr="Shape&#10;&#10;Description automatically generated with low confidence">
            <a:extLst>
              <a:ext uri="{FF2B5EF4-FFF2-40B4-BE49-F238E27FC236}">
                <a16:creationId xmlns:a16="http://schemas.microsoft.com/office/drawing/2014/main" id="{F35D9EBB-0FFE-4C78-95E1-47DCA29FD7F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303" y="2360046"/>
            <a:ext cx="2813538" cy="2110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96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003DD8B6-412E-4F11-9383-13544166EE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57" y="1710161"/>
            <a:ext cx="6910086" cy="518256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6C42C64-30FD-4E6F-B652-2675EEC69CA3}"/>
              </a:ext>
            </a:extLst>
          </p:cNvPr>
          <p:cNvSpPr/>
          <p:nvPr/>
        </p:nvSpPr>
        <p:spPr>
          <a:xfrm>
            <a:off x="-902825" y="816016"/>
            <a:ext cx="10776030" cy="261298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321457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4291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964372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285829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607287" algn="l" defTabSz="642915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1928744" algn="l" defTabSz="642915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2250201" algn="l" defTabSz="642915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2571659" algn="l" defTabSz="642915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marR="0" lvl="0" indent="0" algn="ctr" defTabSz="4571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499" b="0" i="0" u="none" strike="noStrike" kern="1200" cap="none" spc="0" normalizeH="0" baseline="0" noProof="0">
                <a:ln w="0"/>
                <a:solidFill>
                  <a:srgbClr val="F19824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Thank you for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3E5A9D4-63E9-4FAD-A657-963D2BA00264}"/>
              </a:ext>
            </a:extLst>
          </p:cNvPr>
          <p:cNvSpPr/>
          <p:nvPr/>
        </p:nvSpPr>
        <p:spPr>
          <a:xfrm>
            <a:off x="1329607" y="1115387"/>
            <a:ext cx="321434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321457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4291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964372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285829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607287" algn="l" defTabSz="642915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1928744" algn="l" defTabSz="642915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2250201" algn="l" defTabSz="642915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2571659" algn="l" defTabSz="642915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marR="0" lvl="0" indent="0" algn="ctr" defTabSz="4571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 w="0"/>
                <a:solidFill>
                  <a:srgbClr val="FFDF2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joining our</a:t>
            </a:r>
          </a:p>
        </p:txBody>
      </p:sp>
    </p:spTree>
    <p:extLst>
      <p:ext uri="{BB962C8B-B14F-4D97-AF65-F5344CB8AC3E}">
        <p14:creationId xmlns:p14="http://schemas.microsoft.com/office/powerpoint/2010/main" val="728560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9437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00154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5557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24263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ey Obey The Lord">
            <a:hlinkClick r:id="" action="ppaction://media"/>
            <a:extLst>
              <a:ext uri="{FF2B5EF4-FFF2-40B4-BE49-F238E27FC236}">
                <a16:creationId xmlns:a16="http://schemas.microsoft.com/office/drawing/2014/main" id="{C6072696-076D-44AB-98D6-9451C9ADD0F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04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97816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89228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05287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08029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28217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28234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124163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03640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ok open on a table&#10;&#10;Description automatically generated with low confidence">
            <a:extLst>
              <a:ext uri="{FF2B5EF4-FFF2-40B4-BE49-F238E27FC236}">
                <a16:creationId xmlns:a16="http://schemas.microsoft.com/office/drawing/2014/main" id="{94E2C23E-2D75-49AD-A7A2-A4D959FA60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1A772BE-5332-4F90-A556-D27DEE5CB53D}"/>
              </a:ext>
            </a:extLst>
          </p:cNvPr>
          <p:cNvSpPr/>
          <p:nvPr/>
        </p:nvSpPr>
        <p:spPr>
          <a:xfrm>
            <a:off x="232173" y="428626"/>
            <a:ext cx="8713525" cy="3657251"/>
          </a:xfrm>
          <a:prstGeom prst="rect">
            <a:avLst/>
          </a:prstGeom>
          <a:noFill/>
        </p:spPr>
        <p:txBody>
          <a:bodyPr wrap="square" lIns="64294" tIns="32147" rIns="64294" bIns="32147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321457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4291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964372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285829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607287" algn="l" defTabSz="642915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1928744" algn="l" defTabSz="642915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2250201" algn="l" defTabSz="642915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2571659" algn="l" defTabSz="642915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11670" b="1" cap="none" spc="0" dirty="0">
                <a:ln w="10160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Memory </a:t>
            </a:r>
          </a:p>
          <a:p>
            <a:pPr algn="ctr"/>
            <a:r>
              <a:rPr lang="en-US" sz="11670" b="1" cap="none" spc="0" dirty="0">
                <a:ln w="10160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Verse</a:t>
            </a:r>
          </a:p>
        </p:txBody>
      </p:sp>
    </p:spTree>
    <p:extLst>
      <p:ext uri="{BB962C8B-B14F-4D97-AF65-F5344CB8AC3E}">
        <p14:creationId xmlns:p14="http://schemas.microsoft.com/office/powerpoint/2010/main" val="13370638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84395E61-2CC0-46DC-80B8-EAA48F8B99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28069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F7D34A-6E87-4083-A62D-0FBFE5ECE3DB}"/>
              </a:ext>
            </a:extLst>
          </p:cNvPr>
          <p:cNvSpPr txBox="1"/>
          <p:nvPr/>
        </p:nvSpPr>
        <p:spPr>
          <a:xfrm>
            <a:off x="70338" y="3752850"/>
            <a:ext cx="9003324" cy="3105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5400" b="1" u="sng" cap="none" spc="0" dirty="0">
                <a:ln w="10160">
                  <a:noFill/>
                  <a:prstDash val="solid"/>
                </a:ln>
              </a:rPr>
              <a:t>1 C</a:t>
            </a:r>
            <a:r>
              <a:rPr lang="en-US" sz="5400" b="1" u="sng" dirty="0">
                <a:ln w="10160">
                  <a:noFill/>
                  <a:prstDash val="solid"/>
                </a:ln>
              </a:rPr>
              <a:t>orinthians 15:57 </a:t>
            </a: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5400" b="1" u="sng" cap="none" spc="0" dirty="0">
                <a:ln w="10160">
                  <a:noFill/>
                  <a:prstDash val="solid"/>
                </a:ln>
              </a:rPr>
              <a:t>“But thanks be to God,</a:t>
            </a: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5400" b="1" u="sng" cap="none" spc="0" dirty="0">
                <a:ln w="10160">
                  <a:noFill/>
                  <a:prstDash val="solid"/>
                </a:ln>
              </a:rPr>
              <a:t>which giveth us the victory</a:t>
            </a: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5400" b="1" u="sng" dirty="0">
                <a:ln w="10160">
                  <a:noFill/>
                  <a:prstDash val="solid"/>
                </a:ln>
              </a:rPr>
              <a:t>through our Lord Jesus Christ.”</a:t>
            </a:r>
            <a:endParaRPr lang="en-US" sz="5400" b="1" u="sng" cap="none" spc="0" dirty="0">
              <a:ln w="10160">
                <a:noFill/>
                <a:prstDash val="solid"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4387663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ust and Obey - The Countdown Kids (worship song with lyrics)">
            <a:hlinkClick r:id="" action="ppaction://media"/>
            <a:extLst>
              <a:ext uri="{FF2B5EF4-FFF2-40B4-BE49-F238E27FC236}">
                <a16:creationId xmlns:a16="http://schemas.microsoft.com/office/drawing/2014/main" id="{23242FD7-0D62-4BA0-8902-0BD130F5424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278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4514" y="857250"/>
            <a:ext cx="9158514" cy="5151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587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6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7117D4-1EC2-4808-9EB0-AF931D3C09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8563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4E4148B0-6548-4BCF-8ADE-1D6147D8F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AD7057-7E09-406C-8E3F-9D3C9F12E9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9089" y="6581775"/>
            <a:ext cx="4349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5-A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3418</TotalTime>
  <Words>276</Words>
  <Application>Microsoft Office PowerPoint</Application>
  <PresentationFormat>On-screen Show (4:3)</PresentationFormat>
  <Paragraphs>80</Paragraphs>
  <Slides>47</Slides>
  <Notes>6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5" baseType="lpstr">
      <vt:lpstr>Amasis MT Pro Black</vt:lpstr>
      <vt:lpstr>Arial</vt:lpstr>
      <vt:lpstr>Calibri</vt:lpstr>
      <vt:lpstr>Calibri Light</vt:lpstr>
      <vt:lpstr>Lucida Console</vt:lpstr>
      <vt:lpstr>Open Sans ExtraBold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CES SHQ</dc:creator>
  <cp:lastModifiedBy>Hannah Beatty</cp:lastModifiedBy>
  <cp:revision>56</cp:revision>
  <dcterms:created xsi:type="dcterms:W3CDTF">2021-03-31T17:14:42Z</dcterms:created>
  <dcterms:modified xsi:type="dcterms:W3CDTF">2021-12-01T16:57:58Z</dcterms:modified>
</cp:coreProperties>
</file>