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8E185-19FD-4F46-B34B-8975FF8ABCA2}" v="204" dt="2022-09-16T16:37:00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 Vung" userId="a88f9debd051402b" providerId="LiveId" clId="{6DB8E185-19FD-4F46-B34B-8975FF8ABCA2}"/>
    <pc:docChg chg="undo custSel addSld delSld modSld sldOrd">
      <pc:chgData name="Go Vung" userId="a88f9debd051402b" providerId="LiveId" clId="{6DB8E185-19FD-4F46-B34B-8975FF8ABCA2}" dt="2022-09-16T16:48:21.604" v="583" actId="1036"/>
      <pc:docMkLst>
        <pc:docMk/>
      </pc:docMkLst>
      <pc:sldChg chg="addSp delSp modSp mod">
        <pc:chgData name="Go Vung" userId="a88f9debd051402b" providerId="LiveId" clId="{6DB8E185-19FD-4F46-B34B-8975FF8ABCA2}" dt="2022-09-16T16:37:02.492" v="578" actId="962"/>
        <pc:sldMkLst>
          <pc:docMk/>
          <pc:sldMk cId="1444781597" sldId="256"/>
        </pc:sldMkLst>
        <pc:spChg chg="del">
          <ac:chgData name="Go Vung" userId="a88f9debd051402b" providerId="LiveId" clId="{6DB8E185-19FD-4F46-B34B-8975FF8ABCA2}" dt="2022-09-16T16:36:52.700" v="575" actId="478"/>
          <ac:spMkLst>
            <pc:docMk/>
            <pc:sldMk cId="1444781597" sldId="256"/>
            <ac:spMk id="2" creationId="{477EE698-539B-34ED-40DA-B594216AECB0}"/>
          </ac:spMkLst>
        </pc:spChg>
        <pc:spChg chg="del">
          <ac:chgData name="Go Vung" userId="a88f9debd051402b" providerId="LiveId" clId="{6DB8E185-19FD-4F46-B34B-8975FF8ABCA2}" dt="2022-09-16T16:36:50.426" v="574" actId="478"/>
          <ac:spMkLst>
            <pc:docMk/>
            <pc:sldMk cId="1444781597" sldId="256"/>
            <ac:spMk id="3" creationId="{BB1BE0F1-A83E-3A01-EF05-33C65E9AE2F1}"/>
          </ac:spMkLst>
        </pc:spChg>
        <pc:picChg chg="del">
          <ac:chgData name="Go Vung" userId="a88f9debd051402b" providerId="LiveId" clId="{6DB8E185-19FD-4F46-B34B-8975FF8ABCA2}" dt="2022-09-16T16:36:44.099" v="573" actId="478"/>
          <ac:picMkLst>
            <pc:docMk/>
            <pc:sldMk cId="1444781597" sldId="256"/>
            <ac:picMk id="5" creationId="{0D59D256-0A36-B52B-270C-3F49825C383D}"/>
          </ac:picMkLst>
        </pc:picChg>
        <pc:picChg chg="add mod">
          <ac:chgData name="Go Vung" userId="a88f9debd051402b" providerId="LiveId" clId="{6DB8E185-19FD-4F46-B34B-8975FF8ABCA2}" dt="2022-09-16T16:37:02.492" v="578" actId="962"/>
          <ac:picMkLst>
            <pc:docMk/>
            <pc:sldMk cId="1444781597" sldId="256"/>
            <ac:picMk id="6" creationId="{AE7EE6A9-C775-AA6B-4FD8-6B60BF65A92C}"/>
          </ac:picMkLst>
        </pc:picChg>
      </pc:sldChg>
      <pc:sldChg chg="del">
        <pc:chgData name="Go Vung" userId="a88f9debd051402b" providerId="LiveId" clId="{6DB8E185-19FD-4F46-B34B-8975FF8ABCA2}" dt="2022-09-15T22:04:00.392" v="3" actId="47"/>
        <pc:sldMkLst>
          <pc:docMk/>
          <pc:sldMk cId="1287161133" sldId="257"/>
        </pc:sldMkLst>
      </pc:sldChg>
      <pc:sldChg chg="del">
        <pc:chgData name="Go Vung" userId="a88f9debd051402b" providerId="LiveId" clId="{6DB8E185-19FD-4F46-B34B-8975FF8ABCA2}" dt="2022-09-15T22:04:01.378" v="4" actId="47"/>
        <pc:sldMkLst>
          <pc:docMk/>
          <pc:sldMk cId="3047886208" sldId="258"/>
        </pc:sldMkLst>
      </pc:sldChg>
      <pc:sldChg chg="addSp delSp modSp new del mod ord modAnim">
        <pc:chgData name="Go Vung" userId="a88f9debd051402b" providerId="LiveId" clId="{6DB8E185-19FD-4F46-B34B-8975FF8ABCA2}" dt="2022-09-16T16:07:49.380" v="462" actId="47"/>
        <pc:sldMkLst>
          <pc:docMk/>
          <pc:sldMk cId="2523489508" sldId="259"/>
        </pc:sldMkLst>
        <pc:picChg chg="add mod">
          <ac:chgData name="Go Vung" userId="a88f9debd051402b" providerId="LiveId" clId="{6DB8E185-19FD-4F46-B34B-8975FF8ABCA2}" dt="2022-09-15T22:05:59.401" v="39" actId="1076"/>
          <ac:picMkLst>
            <pc:docMk/>
            <pc:sldMk cId="2523489508" sldId="259"/>
            <ac:picMk id="3" creationId="{608811A6-3591-6E6D-1B86-DC2FB5B29D9A}"/>
          </ac:picMkLst>
        </pc:picChg>
        <pc:picChg chg="add del mod">
          <ac:chgData name="Go Vung" userId="a88f9debd051402b" providerId="LiveId" clId="{6DB8E185-19FD-4F46-B34B-8975FF8ABCA2}" dt="2022-09-15T22:15:02.667" v="238" actId="1038"/>
          <ac:picMkLst>
            <pc:docMk/>
            <pc:sldMk cId="2523489508" sldId="259"/>
            <ac:picMk id="5" creationId="{EE8F39A0-A79A-E0FD-FD3D-B7C64228FB03}"/>
          </ac:picMkLst>
        </pc:picChg>
        <pc:picChg chg="add mod">
          <ac:chgData name="Go Vung" userId="a88f9debd051402b" providerId="LiveId" clId="{6DB8E185-19FD-4F46-B34B-8975FF8ABCA2}" dt="2022-09-15T22:05:54.205" v="38" actId="1076"/>
          <ac:picMkLst>
            <pc:docMk/>
            <pc:sldMk cId="2523489508" sldId="259"/>
            <ac:picMk id="7" creationId="{15506F9C-0B7C-8A3E-A779-4AB73AFC8BB8}"/>
          </ac:picMkLst>
        </pc:picChg>
        <pc:picChg chg="add mod">
          <ac:chgData name="Go Vung" userId="a88f9debd051402b" providerId="LiveId" clId="{6DB8E185-19FD-4F46-B34B-8975FF8ABCA2}" dt="2022-09-15T22:06:17.168" v="42" actId="1076"/>
          <ac:picMkLst>
            <pc:docMk/>
            <pc:sldMk cId="2523489508" sldId="259"/>
            <ac:picMk id="9" creationId="{55E1429F-87FF-10C4-0973-5C86D4FBB66A}"/>
          </ac:picMkLst>
        </pc:picChg>
        <pc:picChg chg="add mod">
          <ac:chgData name="Go Vung" userId="a88f9debd051402b" providerId="LiveId" clId="{6DB8E185-19FD-4F46-B34B-8975FF8ABCA2}" dt="2022-09-15T22:06:21.337" v="43" actId="1076"/>
          <ac:picMkLst>
            <pc:docMk/>
            <pc:sldMk cId="2523489508" sldId="259"/>
            <ac:picMk id="10" creationId="{5DD8B1FC-9BC3-F508-FAA3-33E490F67C52}"/>
          </ac:picMkLst>
        </pc:picChg>
        <pc:picChg chg="add mod">
          <ac:chgData name="Go Vung" userId="a88f9debd051402b" providerId="LiveId" clId="{6DB8E185-19FD-4F46-B34B-8975FF8ABCA2}" dt="2022-09-15T22:06:09.997" v="40" actId="1076"/>
          <ac:picMkLst>
            <pc:docMk/>
            <pc:sldMk cId="2523489508" sldId="259"/>
            <ac:picMk id="11" creationId="{718EE580-5728-1C3A-5687-3BB56E83BF81}"/>
          </ac:picMkLst>
        </pc:picChg>
        <pc:picChg chg="add mod">
          <ac:chgData name="Go Vung" userId="a88f9debd051402b" providerId="LiveId" clId="{6DB8E185-19FD-4F46-B34B-8975FF8ABCA2}" dt="2022-09-15T22:09:18.509" v="151" actId="1038"/>
          <ac:picMkLst>
            <pc:docMk/>
            <pc:sldMk cId="2523489508" sldId="259"/>
            <ac:picMk id="12" creationId="{77193180-61B6-BD38-3C07-56F75A325F8C}"/>
          </ac:picMkLst>
        </pc:picChg>
        <pc:picChg chg="add mod">
          <ac:chgData name="Go Vung" userId="a88f9debd051402b" providerId="LiveId" clId="{6DB8E185-19FD-4F46-B34B-8975FF8ABCA2}" dt="2022-09-15T22:08:04.312" v="70" actId="1076"/>
          <ac:picMkLst>
            <pc:docMk/>
            <pc:sldMk cId="2523489508" sldId="259"/>
            <ac:picMk id="13" creationId="{FAE3D4D5-32E0-6E80-81BA-5D0254DFBFA1}"/>
          </ac:picMkLst>
        </pc:picChg>
        <pc:picChg chg="add mod">
          <ac:chgData name="Go Vung" userId="a88f9debd051402b" providerId="LiveId" clId="{6DB8E185-19FD-4F46-B34B-8975FF8ABCA2}" dt="2022-09-15T22:21:22.443" v="295" actId="1037"/>
          <ac:picMkLst>
            <pc:docMk/>
            <pc:sldMk cId="2523489508" sldId="259"/>
            <ac:picMk id="14" creationId="{647F9B53-7545-9621-9701-167771773117}"/>
          </ac:picMkLst>
        </pc:picChg>
        <pc:picChg chg="add del mod">
          <ac:chgData name="Go Vung" userId="a88f9debd051402b" providerId="LiveId" clId="{6DB8E185-19FD-4F46-B34B-8975FF8ABCA2}" dt="2022-09-15T22:34:01.383" v="368" actId="21"/>
          <ac:picMkLst>
            <pc:docMk/>
            <pc:sldMk cId="2523489508" sldId="259"/>
            <ac:picMk id="16" creationId="{A50558DB-E7E5-8916-FBE5-65F2097D4BA7}"/>
          </ac:picMkLst>
        </pc:picChg>
        <pc:picChg chg="add mod">
          <ac:chgData name="Go Vung" userId="a88f9debd051402b" providerId="LiveId" clId="{6DB8E185-19FD-4F46-B34B-8975FF8ABCA2}" dt="2022-09-15T22:08:42.495" v="90" actId="1076"/>
          <ac:picMkLst>
            <pc:docMk/>
            <pc:sldMk cId="2523489508" sldId="259"/>
            <ac:picMk id="17" creationId="{45867278-A088-BE73-925C-845017C7A0BF}"/>
          </ac:picMkLst>
        </pc:picChg>
        <pc:picChg chg="add mod">
          <ac:chgData name="Go Vung" userId="a88f9debd051402b" providerId="LiveId" clId="{6DB8E185-19FD-4F46-B34B-8975FF8ABCA2}" dt="2022-09-15T22:15:06.108" v="239" actId="1076"/>
          <ac:picMkLst>
            <pc:docMk/>
            <pc:sldMk cId="2523489508" sldId="259"/>
            <ac:picMk id="18" creationId="{85288C4C-572D-C5B4-9000-CE9541383E1B}"/>
          </ac:picMkLst>
        </pc:picChg>
        <pc:picChg chg="add mod">
          <ac:chgData name="Go Vung" userId="a88f9debd051402b" providerId="LiveId" clId="{6DB8E185-19FD-4F46-B34B-8975FF8ABCA2}" dt="2022-09-15T22:21:04.384" v="280" actId="1076"/>
          <ac:picMkLst>
            <pc:docMk/>
            <pc:sldMk cId="2523489508" sldId="259"/>
            <ac:picMk id="19" creationId="{06EEBC40-98A0-0451-F851-23E120545B6D}"/>
          </ac:picMkLst>
        </pc:picChg>
        <pc:picChg chg="add mod">
          <ac:chgData name="Go Vung" userId="a88f9debd051402b" providerId="LiveId" clId="{6DB8E185-19FD-4F46-B34B-8975FF8ABCA2}" dt="2022-09-15T22:08:35.638" v="89" actId="1076"/>
          <ac:picMkLst>
            <pc:docMk/>
            <pc:sldMk cId="2523489508" sldId="259"/>
            <ac:picMk id="20" creationId="{0DBB95E8-80B1-C0BC-58E5-91802DB9BFA2}"/>
          </ac:picMkLst>
        </pc:picChg>
        <pc:picChg chg="add mod">
          <ac:chgData name="Go Vung" userId="a88f9debd051402b" providerId="LiveId" clId="{6DB8E185-19FD-4F46-B34B-8975FF8ABCA2}" dt="2022-09-15T22:08:44.309" v="91" actId="1076"/>
          <ac:picMkLst>
            <pc:docMk/>
            <pc:sldMk cId="2523489508" sldId="259"/>
            <ac:picMk id="25" creationId="{B131BF28-37C9-ADA5-BB3B-673B6CEEF98A}"/>
          </ac:picMkLst>
        </pc:picChg>
        <pc:picChg chg="add mod">
          <ac:chgData name="Go Vung" userId="a88f9debd051402b" providerId="LiveId" clId="{6DB8E185-19FD-4F46-B34B-8975FF8ABCA2}" dt="2022-09-15T22:08:56.324" v="110" actId="1076"/>
          <ac:picMkLst>
            <pc:docMk/>
            <pc:sldMk cId="2523489508" sldId="259"/>
            <ac:picMk id="26" creationId="{F49CAA2B-BA56-D625-4489-994C333F53EB}"/>
          </ac:picMkLst>
        </pc:picChg>
        <pc:picChg chg="add mod">
          <ac:chgData name="Go Vung" userId="a88f9debd051402b" providerId="LiveId" clId="{6DB8E185-19FD-4F46-B34B-8975FF8ABCA2}" dt="2022-09-15T22:09:01.328" v="112" actId="1076"/>
          <ac:picMkLst>
            <pc:docMk/>
            <pc:sldMk cId="2523489508" sldId="259"/>
            <ac:picMk id="27" creationId="{3B92635F-0C6E-E298-4533-3850403F6C91}"/>
          </ac:picMkLst>
        </pc:picChg>
        <pc:picChg chg="add mod">
          <ac:chgData name="Go Vung" userId="a88f9debd051402b" providerId="LiveId" clId="{6DB8E185-19FD-4F46-B34B-8975FF8ABCA2}" dt="2022-09-15T22:21:17.264" v="282" actId="1076"/>
          <ac:picMkLst>
            <pc:docMk/>
            <pc:sldMk cId="2523489508" sldId="259"/>
            <ac:picMk id="28" creationId="{52F4C3B8-A225-4619-2158-EA30B51E7E72}"/>
          </ac:picMkLst>
        </pc:picChg>
        <pc:cxnChg chg="add mod">
          <ac:chgData name="Go Vung" userId="a88f9debd051402b" providerId="LiveId" clId="{6DB8E185-19FD-4F46-B34B-8975FF8ABCA2}" dt="2022-09-15T22:08:33.606" v="88" actId="1035"/>
          <ac:cxnSpMkLst>
            <pc:docMk/>
            <pc:sldMk cId="2523489508" sldId="259"/>
            <ac:cxnSpMk id="22" creationId="{943F5B4B-7D51-E31D-650A-55764AD3FD48}"/>
          </ac:cxnSpMkLst>
        </pc:cxnChg>
        <pc:cxnChg chg="add mod">
          <ac:chgData name="Go Vung" userId="a88f9debd051402b" providerId="LiveId" clId="{6DB8E185-19FD-4F46-B34B-8975FF8ABCA2}" dt="2022-09-15T22:08:50.405" v="109" actId="1035"/>
          <ac:cxnSpMkLst>
            <pc:docMk/>
            <pc:sldMk cId="2523489508" sldId="259"/>
            <ac:cxnSpMk id="24" creationId="{32D82DBA-6136-02D7-1833-ECB69F3BE1C2}"/>
          </ac:cxnSpMkLst>
        </pc:cxnChg>
      </pc:sldChg>
      <pc:sldChg chg="addSp delSp modSp add mod delAnim modAnim">
        <pc:chgData name="Go Vung" userId="a88f9debd051402b" providerId="LiveId" clId="{6DB8E185-19FD-4F46-B34B-8975FF8ABCA2}" dt="2022-09-16T16:48:21.604" v="583" actId="1036"/>
        <pc:sldMkLst>
          <pc:docMk/>
          <pc:sldMk cId="2108860979" sldId="260"/>
        </pc:sldMkLst>
        <pc:picChg chg="add del mod">
          <ac:chgData name="Go Vung" userId="a88f9debd051402b" providerId="LiveId" clId="{6DB8E185-19FD-4F46-B34B-8975FF8ABCA2}" dt="2022-09-16T16:11:40.770" v="463" actId="478"/>
          <ac:picMkLst>
            <pc:docMk/>
            <pc:sldMk cId="2108860979" sldId="260"/>
            <ac:picMk id="2" creationId="{F0724F1D-79CF-6A3F-F1DD-2D4D59C193B9}"/>
          </ac:picMkLst>
        </pc:picChg>
        <pc:picChg chg="mod">
          <ac:chgData name="Go Vung" userId="a88f9debd051402b" providerId="LiveId" clId="{6DB8E185-19FD-4F46-B34B-8975FF8ABCA2}" dt="2022-09-16T15:56:18.026" v="385" actId="962"/>
          <ac:picMkLst>
            <pc:docMk/>
            <pc:sldMk cId="2108860979" sldId="260"/>
            <ac:picMk id="3" creationId="{608811A6-3591-6E6D-1B86-DC2FB5B29D9A}"/>
          </ac:picMkLst>
        </pc:picChg>
        <pc:picChg chg="add del mod">
          <ac:chgData name="Go Vung" userId="a88f9debd051402b" providerId="LiveId" clId="{6DB8E185-19FD-4F46-B34B-8975FF8ABCA2}" dt="2022-09-16T16:11:43.334" v="464" actId="478"/>
          <ac:picMkLst>
            <pc:docMk/>
            <pc:sldMk cId="2108860979" sldId="260"/>
            <ac:picMk id="4" creationId="{74C33D82-186C-7499-9F41-185E78800289}"/>
          </ac:picMkLst>
        </pc:picChg>
        <pc:picChg chg="add del mod">
          <ac:chgData name="Go Vung" userId="a88f9debd051402b" providerId="LiveId" clId="{6DB8E185-19FD-4F46-B34B-8975FF8ABCA2}" dt="2022-09-15T22:29:53.377" v="362" actId="478"/>
          <ac:picMkLst>
            <pc:docMk/>
            <pc:sldMk cId="2108860979" sldId="260"/>
            <ac:picMk id="4" creationId="{CE55DA96-8D6C-B6FD-D975-4DF613AB4F4C}"/>
          </ac:picMkLst>
        </pc:picChg>
        <pc:picChg chg="mod">
          <ac:chgData name="Go Vung" userId="a88f9debd051402b" providerId="LiveId" clId="{6DB8E185-19FD-4F46-B34B-8975FF8ABCA2}" dt="2022-09-16T15:56:28.139" v="387" actId="962"/>
          <ac:picMkLst>
            <pc:docMk/>
            <pc:sldMk cId="2108860979" sldId="260"/>
            <ac:picMk id="5" creationId="{EE8F39A0-A79A-E0FD-FD3D-B7C64228FB03}"/>
          </ac:picMkLst>
        </pc:picChg>
        <pc:picChg chg="add del mod">
          <ac:chgData name="Go Vung" userId="a88f9debd051402b" providerId="LiveId" clId="{6DB8E185-19FD-4F46-B34B-8975FF8ABCA2}" dt="2022-09-16T16:11:44.600" v="465" actId="478"/>
          <ac:picMkLst>
            <pc:docMk/>
            <pc:sldMk cId="2108860979" sldId="260"/>
            <ac:picMk id="6" creationId="{65BFB16F-7DA1-5799-2AE0-DA584B5A0394}"/>
          </ac:picMkLst>
        </pc:picChg>
        <pc:picChg chg="mod">
          <ac:chgData name="Go Vung" userId="a88f9debd051402b" providerId="LiveId" clId="{6DB8E185-19FD-4F46-B34B-8975FF8ABCA2}" dt="2022-09-16T15:56:32.028" v="388" actId="962"/>
          <ac:picMkLst>
            <pc:docMk/>
            <pc:sldMk cId="2108860979" sldId="260"/>
            <ac:picMk id="7" creationId="{15506F9C-0B7C-8A3E-A779-4AB73AFC8BB8}"/>
          </ac:picMkLst>
        </pc:picChg>
        <pc:picChg chg="add del mod">
          <ac:chgData name="Go Vung" userId="a88f9debd051402b" providerId="LiveId" clId="{6DB8E185-19FD-4F46-B34B-8975FF8ABCA2}" dt="2022-09-15T22:29:54.799" v="363" actId="478"/>
          <ac:picMkLst>
            <pc:docMk/>
            <pc:sldMk cId="2108860979" sldId="260"/>
            <ac:picMk id="8" creationId="{A1D42DCC-7158-48B8-EF69-FF7AE2516503}"/>
          </ac:picMkLst>
        </pc:picChg>
        <pc:picChg chg="add del mod">
          <ac:chgData name="Go Vung" userId="a88f9debd051402b" providerId="LiveId" clId="{6DB8E185-19FD-4F46-B34B-8975FF8ABCA2}" dt="2022-09-16T16:11:46.438" v="466" actId="478"/>
          <ac:picMkLst>
            <pc:docMk/>
            <pc:sldMk cId="2108860979" sldId="260"/>
            <ac:picMk id="8" creationId="{D056FC89-7AD2-CD75-5455-1DF90431FC5F}"/>
          </ac:picMkLst>
        </pc:picChg>
        <pc:picChg chg="mod ord">
          <ac:chgData name="Go Vung" userId="a88f9debd051402b" providerId="LiveId" clId="{6DB8E185-19FD-4F46-B34B-8975FF8ABCA2}" dt="2022-09-16T15:57:10.167" v="395"/>
          <ac:picMkLst>
            <pc:docMk/>
            <pc:sldMk cId="2108860979" sldId="260"/>
            <ac:picMk id="9" creationId="{55E1429F-87FF-10C4-0973-5C86D4FBB66A}"/>
          </ac:picMkLst>
        </pc:picChg>
        <pc:picChg chg="mod">
          <ac:chgData name="Go Vung" userId="a88f9debd051402b" providerId="LiveId" clId="{6DB8E185-19FD-4F46-B34B-8975FF8ABCA2}" dt="2022-09-16T15:56:36.836" v="389" actId="962"/>
          <ac:picMkLst>
            <pc:docMk/>
            <pc:sldMk cId="2108860979" sldId="260"/>
            <ac:picMk id="10" creationId="{5DD8B1FC-9BC3-F508-FAA3-33E490F67C52}"/>
          </ac:picMkLst>
        </pc:picChg>
        <pc:picChg chg="mod">
          <ac:chgData name="Go Vung" userId="a88f9debd051402b" providerId="LiveId" clId="{6DB8E185-19FD-4F46-B34B-8975FF8ABCA2}" dt="2022-09-16T15:56:54.476" v="391" actId="962"/>
          <ac:picMkLst>
            <pc:docMk/>
            <pc:sldMk cId="2108860979" sldId="260"/>
            <ac:picMk id="11" creationId="{718EE580-5728-1C3A-5687-3BB56E83BF81}"/>
          </ac:picMkLst>
        </pc:picChg>
        <pc:picChg chg="mod">
          <ac:chgData name="Go Vung" userId="a88f9debd051402b" providerId="LiveId" clId="{6DB8E185-19FD-4F46-B34B-8975FF8ABCA2}" dt="2022-09-16T15:57:00.423" v="392" actId="962"/>
          <ac:picMkLst>
            <pc:docMk/>
            <pc:sldMk cId="2108860979" sldId="260"/>
            <ac:picMk id="12" creationId="{77193180-61B6-BD38-3C07-56F75A325F8C}"/>
          </ac:picMkLst>
        </pc:picChg>
        <pc:picChg chg="mod ord">
          <ac:chgData name="Go Vung" userId="a88f9debd051402b" providerId="LiveId" clId="{6DB8E185-19FD-4F46-B34B-8975FF8ABCA2}" dt="2022-09-16T15:57:13.683" v="397"/>
          <ac:picMkLst>
            <pc:docMk/>
            <pc:sldMk cId="2108860979" sldId="260"/>
            <ac:picMk id="13" creationId="{FAE3D4D5-32E0-6E80-81BA-5D0254DFBFA1}"/>
          </ac:picMkLst>
        </pc:picChg>
        <pc:picChg chg="mod">
          <ac:chgData name="Go Vung" userId="a88f9debd051402b" providerId="LiveId" clId="{6DB8E185-19FD-4F46-B34B-8975FF8ABCA2}" dt="2022-09-16T16:16:22.200" v="531" actId="1076"/>
          <ac:picMkLst>
            <pc:docMk/>
            <pc:sldMk cId="2108860979" sldId="260"/>
            <ac:picMk id="14" creationId="{647F9B53-7545-9621-9701-167771773117}"/>
          </ac:picMkLst>
        </pc:picChg>
        <pc:picChg chg="add del mod">
          <ac:chgData name="Go Vung" userId="a88f9debd051402b" providerId="LiveId" clId="{6DB8E185-19FD-4F46-B34B-8975FF8ABCA2}" dt="2022-09-15T22:35:10.870" v="372" actId="478"/>
          <ac:picMkLst>
            <pc:docMk/>
            <pc:sldMk cId="2108860979" sldId="260"/>
            <ac:picMk id="15" creationId="{6CD36A9B-F4D6-56AC-1C68-BBB54862977C}"/>
          </ac:picMkLst>
        </pc:picChg>
        <pc:picChg chg="add del mod">
          <ac:chgData name="Go Vung" userId="a88f9debd051402b" providerId="LiveId" clId="{6DB8E185-19FD-4F46-B34B-8975FF8ABCA2}" dt="2022-09-16T16:11:47.572" v="467" actId="478"/>
          <ac:picMkLst>
            <pc:docMk/>
            <pc:sldMk cId="2108860979" sldId="260"/>
            <ac:picMk id="15" creationId="{CE9FA47C-DD58-983D-7446-EAA069C1156D}"/>
          </ac:picMkLst>
        </pc:picChg>
        <pc:picChg chg="add del mod">
          <ac:chgData name="Go Vung" userId="a88f9debd051402b" providerId="LiveId" clId="{6DB8E185-19FD-4F46-B34B-8975FF8ABCA2}" dt="2022-09-16T16:11:48.708" v="468" actId="478"/>
          <ac:picMkLst>
            <pc:docMk/>
            <pc:sldMk cId="2108860979" sldId="260"/>
            <ac:picMk id="16" creationId="{4638FEA9-15D0-39A4-DB4A-8E0EA9B17396}"/>
          </ac:picMkLst>
        </pc:picChg>
        <pc:picChg chg="del mod">
          <ac:chgData name="Go Vung" userId="a88f9debd051402b" providerId="LiveId" clId="{6DB8E185-19FD-4F46-B34B-8975FF8ABCA2}" dt="2022-09-15T22:23:39.884" v="320" actId="478"/>
          <ac:picMkLst>
            <pc:docMk/>
            <pc:sldMk cId="2108860979" sldId="260"/>
            <ac:picMk id="16" creationId="{A50558DB-E7E5-8916-FBE5-65F2097D4BA7}"/>
          </ac:picMkLst>
        </pc:picChg>
        <pc:picChg chg="del">
          <ac:chgData name="Go Vung" userId="a88f9debd051402b" providerId="LiveId" clId="{6DB8E185-19FD-4F46-B34B-8975FF8ABCA2}" dt="2022-09-15T22:22:54.835" v="307" actId="478"/>
          <ac:picMkLst>
            <pc:docMk/>
            <pc:sldMk cId="2108860979" sldId="260"/>
            <ac:picMk id="17" creationId="{45867278-A088-BE73-925C-845017C7A0BF}"/>
          </ac:picMkLst>
        </pc:picChg>
        <pc:picChg chg="add del mod">
          <ac:chgData name="Go Vung" userId="a88f9debd051402b" providerId="LiveId" clId="{6DB8E185-19FD-4F46-B34B-8975FF8ABCA2}" dt="2022-09-16T16:11:50.179" v="469" actId="478"/>
          <ac:picMkLst>
            <pc:docMk/>
            <pc:sldMk cId="2108860979" sldId="260"/>
            <ac:picMk id="17" creationId="{879AB4EB-4046-1265-65A0-16F469F62478}"/>
          </ac:picMkLst>
        </pc:picChg>
        <pc:picChg chg="del">
          <ac:chgData name="Go Vung" userId="a88f9debd051402b" providerId="LiveId" clId="{6DB8E185-19FD-4F46-B34B-8975FF8ABCA2}" dt="2022-09-15T22:22:53.789" v="306" actId="478"/>
          <ac:picMkLst>
            <pc:docMk/>
            <pc:sldMk cId="2108860979" sldId="260"/>
            <ac:picMk id="18" creationId="{85288C4C-572D-C5B4-9000-CE9541383E1B}"/>
          </ac:picMkLst>
        </pc:picChg>
        <pc:picChg chg="add del mod">
          <ac:chgData name="Go Vung" userId="a88f9debd051402b" providerId="LiveId" clId="{6DB8E185-19FD-4F46-B34B-8975FF8ABCA2}" dt="2022-09-16T16:11:51.850" v="470" actId="478"/>
          <ac:picMkLst>
            <pc:docMk/>
            <pc:sldMk cId="2108860979" sldId="260"/>
            <ac:picMk id="18" creationId="{C5150F65-D959-215E-FABC-E5AEF9216E9D}"/>
          </ac:picMkLst>
        </pc:picChg>
        <pc:picChg chg="del">
          <ac:chgData name="Go Vung" userId="a88f9debd051402b" providerId="LiveId" clId="{6DB8E185-19FD-4F46-B34B-8975FF8ABCA2}" dt="2022-09-15T22:22:51.507" v="305" actId="478"/>
          <ac:picMkLst>
            <pc:docMk/>
            <pc:sldMk cId="2108860979" sldId="260"/>
            <ac:picMk id="19" creationId="{06EEBC40-98A0-0451-F851-23E120545B6D}"/>
          </ac:picMkLst>
        </pc:picChg>
        <pc:picChg chg="add del mod">
          <ac:chgData name="Go Vung" userId="a88f9debd051402b" providerId="LiveId" clId="{6DB8E185-19FD-4F46-B34B-8975FF8ABCA2}" dt="2022-09-16T16:11:52.994" v="471" actId="478"/>
          <ac:picMkLst>
            <pc:docMk/>
            <pc:sldMk cId="2108860979" sldId="260"/>
            <ac:picMk id="19" creationId="{56C51C16-A29F-4A51-AED8-497255F6D3A2}"/>
          </ac:picMkLst>
        </pc:picChg>
        <pc:picChg chg="del mod">
          <ac:chgData name="Go Vung" userId="a88f9debd051402b" providerId="LiveId" clId="{6DB8E185-19FD-4F46-B34B-8975FF8ABCA2}" dt="2022-09-15T22:22:48.538" v="304" actId="478"/>
          <ac:picMkLst>
            <pc:docMk/>
            <pc:sldMk cId="2108860979" sldId="260"/>
            <ac:picMk id="20" creationId="{0DBB95E8-80B1-C0BC-58E5-91802DB9BFA2}"/>
          </ac:picMkLst>
        </pc:picChg>
        <pc:picChg chg="add mod">
          <ac:chgData name="Go Vung" userId="a88f9debd051402b" providerId="LiveId" clId="{6DB8E185-19FD-4F46-B34B-8975FF8ABCA2}" dt="2022-09-16T16:48:21.604" v="583" actId="1036"/>
          <ac:picMkLst>
            <pc:docMk/>
            <pc:sldMk cId="2108860979" sldId="260"/>
            <ac:picMk id="21" creationId="{775CBFEF-4BD1-A31C-88C5-649ECBF5642D}"/>
          </ac:picMkLst>
        </pc:picChg>
        <pc:picChg chg="add del mod">
          <ac:chgData name="Go Vung" userId="a88f9debd051402b" providerId="LiveId" clId="{6DB8E185-19FD-4F46-B34B-8975FF8ABCA2}" dt="2022-09-16T15:55:11.710" v="379" actId="478"/>
          <ac:picMkLst>
            <pc:docMk/>
            <pc:sldMk cId="2108860979" sldId="260"/>
            <ac:picMk id="23" creationId="{32A717A1-5995-7ECF-A6DA-739AC78FA6F3}"/>
          </ac:picMkLst>
        </pc:picChg>
        <pc:picChg chg="del mod">
          <ac:chgData name="Go Vung" userId="a88f9debd051402b" providerId="LiveId" clId="{6DB8E185-19FD-4F46-B34B-8975FF8ABCA2}" dt="2022-09-15T22:23:09.447" v="312" actId="478"/>
          <ac:picMkLst>
            <pc:docMk/>
            <pc:sldMk cId="2108860979" sldId="260"/>
            <ac:picMk id="25" creationId="{B131BF28-37C9-ADA5-BB3B-673B6CEEF98A}"/>
          </ac:picMkLst>
        </pc:picChg>
        <pc:picChg chg="add mod">
          <ac:chgData name="Go Vung" userId="a88f9debd051402b" providerId="LiveId" clId="{6DB8E185-19FD-4F46-B34B-8975FF8ABCA2}" dt="2022-09-16T16:13:49.732" v="498" actId="14100"/>
          <ac:picMkLst>
            <pc:docMk/>
            <pc:sldMk cId="2108860979" sldId="260"/>
            <ac:picMk id="26" creationId="{9CB32728-642C-24BB-0CFB-D2650E592557}"/>
          </ac:picMkLst>
        </pc:picChg>
        <pc:picChg chg="del">
          <ac:chgData name="Go Vung" userId="a88f9debd051402b" providerId="LiveId" clId="{6DB8E185-19FD-4F46-B34B-8975FF8ABCA2}" dt="2022-09-15T22:23:31.532" v="318" actId="478"/>
          <ac:picMkLst>
            <pc:docMk/>
            <pc:sldMk cId="2108860979" sldId="260"/>
            <ac:picMk id="26" creationId="{F49CAA2B-BA56-D625-4489-994C333F53EB}"/>
          </ac:picMkLst>
        </pc:picChg>
        <pc:picChg chg="del">
          <ac:chgData name="Go Vung" userId="a88f9debd051402b" providerId="LiveId" clId="{6DB8E185-19FD-4F46-B34B-8975FF8ABCA2}" dt="2022-09-15T22:23:16.879" v="315" actId="478"/>
          <ac:picMkLst>
            <pc:docMk/>
            <pc:sldMk cId="2108860979" sldId="260"/>
            <ac:picMk id="27" creationId="{3B92635F-0C6E-E298-4533-3850403F6C91}"/>
          </ac:picMkLst>
        </pc:picChg>
        <pc:picChg chg="add mod">
          <ac:chgData name="Go Vung" userId="a88f9debd051402b" providerId="LiveId" clId="{6DB8E185-19FD-4F46-B34B-8975FF8ABCA2}" dt="2022-09-16T16:13:54.692" v="499" actId="14100"/>
          <ac:picMkLst>
            <pc:docMk/>
            <pc:sldMk cId="2108860979" sldId="260"/>
            <ac:picMk id="28" creationId="{3ED8971A-A6F7-AD37-1DDC-E1862A359DBD}"/>
          </ac:picMkLst>
        </pc:picChg>
        <pc:picChg chg="del">
          <ac:chgData name="Go Vung" userId="a88f9debd051402b" providerId="LiveId" clId="{6DB8E185-19FD-4F46-B34B-8975FF8ABCA2}" dt="2022-09-15T22:23:14.941" v="314" actId="478"/>
          <ac:picMkLst>
            <pc:docMk/>
            <pc:sldMk cId="2108860979" sldId="260"/>
            <ac:picMk id="28" creationId="{52F4C3B8-A225-4619-2158-EA30B51E7E72}"/>
          </ac:picMkLst>
        </pc:picChg>
        <pc:picChg chg="add mod">
          <ac:chgData name="Go Vung" userId="a88f9debd051402b" providerId="LiveId" clId="{6DB8E185-19FD-4F46-B34B-8975FF8ABCA2}" dt="2022-09-16T16:14:07.069" v="501" actId="962"/>
          <ac:picMkLst>
            <pc:docMk/>
            <pc:sldMk cId="2108860979" sldId="260"/>
            <ac:picMk id="30" creationId="{3C7E09BD-47D3-F258-DCA5-9EAFB14D18AF}"/>
          </ac:picMkLst>
        </pc:picChg>
        <pc:picChg chg="add mod">
          <ac:chgData name="Go Vung" userId="a88f9debd051402b" providerId="LiveId" clId="{6DB8E185-19FD-4F46-B34B-8975FF8ABCA2}" dt="2022-09-16T16:14:28.890" v="507" actId="962"/>
          <ac:picMkLst>
            <pc:docMk/>
            <pc:sldMk cId="2108860979" sldId="260"/>
            <ac:picMk id="32" creationId="{1137956B-02BC-8C1A-4AD1-68806A615A48}"/>
          </ac:picMkLst>
        </pc:picChg>
        <pc:picChg chg="add mod">
          <ac:chgData name="Go Vung" userId="a88f9debd051402b" providerId="LiveId" clId="{6DB8E185-19FD-4F46-B34B-8975FF8ABCA2}" dt="2022-09-16T16:15:06.573" v="515" actId="962"/>
          <ac:picMkLst>
            <pc:docMk/>
            <pc:sldMk cId="2108860979" sldId="260"/>
            <ac:picMk id="34" creationId="{0FF195D0-72D3-6DA5-9C7B-87E778EFA3C4}"/>
          </ac:picMkLst>
        </pc:picChg>
        <pc:picChg chg="add mod">
          <ac:chgData name="Go Vung" userId="a88f9debd051402b" providerId="LiveId" clId="{6DB8E185-19FD-4F46-B34B-8975FF8ABCA2}" dt="2022-09-16T16:15:34.923" v="522" actId="962"/>
          <ac:picMkLst>
            <pc:docMk/>
            <pc:sldMk cId="2108860979" sldId="260"/>
            <ac:picMk id="36" creationId="{813D50E3-F517-1ACD-7F7E-2595650F49CC}"/>
          </ac:picMkLst>
        </pc:picChg>
        <pc:picChg chg="add mod">
          <ac:chgData name="Go Vung" userId="a88f9debd051402b" providerId="LiveId" clId="{6DB8E185-19FD-4F46-B34B-8975FF8ABCA2}" dt="2022-09-16T16:16:18.057" v="529" actId="962"/>
          <ac:picMkLst>
            <pc:docMk/>
            <pc:sldMk cId="2108860979" sldId="260"/>
            <ac:picMk id="38" creationId="{1DD65616-1738-7CB0-6FDE-3BA66DCBA659}"/>
          </ac:picMkLst>
        </pc:picChg>
        <pc:picChg chg="add mod">
          <ac:chgData name="Go Vung" userId="a88f9debd051402b" providerId="LiveId" clId="{6DB8E185-19FD-4F46-B34B-8975FF8ABCA2}" dt="2022-09-16T16:16:41.984" v="536" actId="962"/>
          <ac:picMkLst>
            <pc:docMk/>
            <pc:sldMk cId="2108860979" sldId="260"/>
            <ac:picMk id="40" creationId="{88FEF43B-4CE4-9DEB-7ABA-7ACCE3C7FD00}"/>
          </ac:picMkLst>
        </pc:picChg>
      </pc:sldChg>
      <pc:sldChg chg="add del">
        <pc:chgData name="Go Vung" userId="a88f9debd051402b" providerId="LiveId" clId="{6DB8E185-19FD-4F46-B34B-8975FF8ABCA2}" dt="2022-09-15T22:33:57.820" v="366"/>
        <pc:sldMkLst>
          <pc:docMk/>
          <pc:sldMk cId="343683040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6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AB15-F72E-4292-AB4D-7ED72864BA0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C869-A143-4F01-9CFC-5F2C5B224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AE7EE6A9-C775-AA6B-4FD8-6B60BF65A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" descr="A picture containing plant&#10;&#10;Description automatically generated">
            <a:extLst>
              <a:ext uri="{FF2B5EF4-FFF2-40B4-BE49-F238E27FC236}">
                <a16:creationId xmlns:a16="http://schemas.microsoft.com/office/drawing/2014/main" id="{608811A6-3591-6E6D-1B86-DC2FB5B29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6" y="166662"/>
            <a:ext cx="2637536" cy="1978152"/>
          </a:xfrm>
          <a:prstGeom prst="rect">
            <a:avLst/>
          </a:prstGeom>
        </p:spPr>
      </p:pic>
      <p:pic>
        <p:nvPicPr>
          <p:cNvPr id="9" name="2" descr="A picture containing plant&#10;&#10;Description automatically generated">
            <a:extLst>
              <a:ext uri="{FF2B5EF4-FFF2-40B4-BE49-F238E27FC236}">
                <a16:creationId xmlns:a16="http://schemas.microsoft.com/office/drawing/2014/main" id="{55E1429F-87FF-10C4-0973-5C86D4FBB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32" y="208305"/>
            <a:ext cx="2637536" cy="1978152"/>
          </a:xfrm>
          <a:prstGeom prst="rect">
            <a:avLst/>
          </a:prstGeom>
        </p:spPr>
      </p:pic>
      <p:pic>
        <p:nvPicPr>
          <p:cNvPr id="5" name="3" descr="A close-up of some leaves&#10;&#10;Description automatically generated with low confidence">
            <a:extLst>
              <a:ext uri="{FF2B5EF4-FFF2-40B4-BE49-F238E27FC236}">
                <a16:creationId xmlns:a16="http://schemas.microsoft.com/office/drawing/2014/main" id="{EE8F39A0-A79A-E0FD-FD3D-B7C64228F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52" y="201020"/>
            <a:ext cx="2637536" cy="1978152"/>
          </a:xfrm>
          <a:prstGeom prst="rect">
            <a:avLst/>
          </a:prstGeom>
        </p:spPr>
      </p:pic>
      <p:pic>
        <p:nvPicPr>
          <p:cNvPr id="7" name="4" descr="A picture containing cup, glass&#10;&#10;Description automatically generated">
            <a:extLst>
              <a:ext uri="{FF2B5EF4-FFF2-40B4-BE49-F238E27FC236}">
                <a16:creationId xmlns:a16="http://schemas.microsoft.com/office/drawing/2014/main" id="{15506F9C-0B7C-8A3E-A779-4AB73AFC8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6" y="2490216"/>
            <a:ext cx="2637536" cy="1978152"/>
          </a:xfrm>
          <a:prstGeom prst="rect">
            <a:avLst/>
          </a:prstGeom>
        </p:spPr>
      </p:pic>
      <p:pic>
        <p:nvPicPr>
          <p:cNvPr id="10" name="5" descr="A picture containing plant&#10;&#10;Description automatically generated">
            <a:extLst>
              <a:ext uri="{FF2B5EF4-FFF2-40B4-BE49-F238E27FC236}">
                <a16:creationId xmlns:a16="http://schemas.microsoft.com/office/drawing/2014/main" id="{5DD8B1FC-9BC3-F508-FAA3-33E490F6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60" y="2385339"/>
            <a:ext cx="2637536" cy="1978152"/>
          </a:xfrm>
          <a:prstGeom prst="rect">
            <a:avLst/>
          </a:prstGeom>
        </p:spPr>
      </p:pic>
      <p:pic>
        <p:nvPicPr>
          <p:cNvPr id="13" name="6" descr="A picture containing plant&#10;&#10;Description automatically generated">
            <a:extLst>
              <a:ext uri="{FF2B5EF4-FFF2-40B4-BE49-F238E27FC236}">
                <a16:creationId xmlns:a16="http://schemas.microsoft.com/office/drawing/2014/main" id="{FAE3D4D5-32E0-6E80-81BA-5D0254DFB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64" y="2400226"/>
            <a:ext cx="2637536" cy="1978152"/>
          </a:xfrm>
          <a:prstGeom prst="rect">
            <a:avLst/>
          </a:prstGeom>
        </p:spPr>
      </p:pic>
      <p:pic>
        <p:nvPicPr>
          <p:cNvPr id="11" name="7" descr="A picture containing plant&#10;&#10;Description automatically generated">
            <a:extLst>
              <a:ext uri="{FF2B5EF4-FFF2-40B4-BE49-F238E27FC236}">
                <a16:creationId xmlns:a16="http://schemas.microsoft.com/office/drawing/2014/main" id="{718EE580-5728-1C3A-5687-3BB56E83B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4623816"/>
            <a:ext cx="2637536" cy="1978152"/>
          </a:xfrm>
          <a:prstGeom prst="rect">
            <a:avLst/>
          </a:prstGeom>
        </p:spPr>
      </p:pic>
      <p:pic>
        <p:nvPicPr>
          <p:cNvPr id="12" name="8" descr="A close-up of some leaves&#10;&#10;Description automatically generated with low confidence">
            <a:extLst>
              <a:ext uri="{FF2B5EF4-FFF2-40B4-BE49-F238E27FC236}">
                <a16:creationId xmlns:a16="http://schemas.microsoft.com/office/drawing/2014/main" id="{77193180-61B6-BD38-3C07-56F75A325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04" y="4608000"/>
            <a:ext cx="2637536" cy="1978152"/>
          </a:xfrm>
          <a:prstGeom prst="rect">
            <a:avLst/>
          </a:prstGeom>
        </p:spPr>
      </p:pic>
      <p:pic>
        <p:nvPicPr>
          <p:cNvPr id="14" name="9" descr="A picture containing plant&#10;&#10;Description automatically generated">
            <a:extLst>
              <a:ext uri="{FF2B5EF4-FFF2-40B4-BE49-F238E27FC236}">
                <a16:creationId xmlns:a16="http://schemas.microsoft.com/office/drawing/2014/main" id="{647F9B53-7545-9621-9701-167771773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96" y="4711024"/>
            <a:ext cx="2637536" cy="197815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3F5B4B-7D51-E31D-650A-55764AD3FD48}"/>
              </a:ext>
            </a:extLst>
          </p:cNvPr>
          <p:cNvCxnSpPr>
            <a:cxnSpLocks/>
          </p:cNvCxnSpPr>
          <p:nvPr/>
        </p:nvCxnSpPr>
        <p:spPr>
          <a:xfrm flipV="1">
            <a:off x="214096" y="2254182"/>
            <a:ext cx="8350496" cy="137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D82DBA-6136-02D7-1833-ECB69F3BE1C2}"/>
              </a:ext>
            </a:extLst>
          </p:cNvPr>
          <p:cNvCxnSpPr>
            <a:cxnSpLocks/>
          </p:cNvCxnSpPr>
          <p:nvPr/>
        </p:nvCxnSpPr>
        <p:spPr>
          <a:xfrm flipV="1">
            <a:off x="214096" y="4546092"/>
            <a:ext cx="8350496" cy="137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F1" descr="Icon&#10;&#10;Description automatically generated">
            <a:extLst>
              <a:ext uri="{FF2B5EF4-FFF2-40B4-BE49-F238E27FC236}">
                <a16:creationId xmlns:a16="http://schemas.microsoft.com/office/drawing/2014/main" id="{775CBFEF-4BD1-A31C-88C5-649ECBF56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2926080" cy="2194560"/>
          </a:xfrm>
          <a:prstGeom prst="rect">
            <a:avLst/>
          </a:prstGeom>
        </p:spPr>
      </p:pic>
      <p:pic>
        <p:nvPicPr>
          <p:cNvPr id="26" name="F2" descr="Icon&#10;&#10;Description automatically generated">
            <a:extLst>
              <a:ext uri="{FF2B5EF4-FFF2-40B4-BE49-F238E27FC236}">
                <a16:creationId xmlns:a16="http://schemas.microsoft.com/office/drawing/2014/main" id="{9CB32728-642C-24BB-0CFB-D2650E592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40" y="0"/>
            <a:ext cx="2926080" cy="2194560"/>
          </a:xfrm>
          <a:prstGeom prst="rect">
            <a:avLst/>
          </a:prstGeom>
        </p:spPr>
      </p:pic>
      <p:pic>
        <p:nvPicPr>
          <p:cNvPr id="28" name="F3" descr="Icon&#10;&#10;Description automatically generated">
            <a:extLst>
              <a:ext uri="{FF2B5EF4-FFF2-40B4-BE49-F238E27FC236}">
                <a16:creationId xmlns:a16="http://schemas.microsoft.com/office/drawing/2014/main" id="{3ED8971A-A6F7-AD37-1DDC-E1862A359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24" y="-1"/>
            <a:ext cx="2926080" cy="2194560"/>
          </a:xfrm>
          <a:prstGeom prst="rect">
            <a:avLst/>
          </a:prstGeom>
        </p:spPr>
      </p:pic>
      <p:pic>
        <p:nvPicPr>
          <p:cNvPr id="30" name="F4" descr="Icon&#10;&#10;Description automatically generated">
            <a:extLst>
              <a:ext uri="{FF2B5EF4-FFF2-40B4-BE49-F238E27FC236}">
                <a16:creationId xmlns:a16="http://schemas.microsoft.com/office/drawing/2014/main" id="{3C7E09BD-47D3-F258-DCA5-9EAFB14D18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" y="2326514"/>
            <a:ext cx="2926080" cy="2194560"/>
          </a:xfrm>
          <a:prstGeom prst="rect">
            <a:avLst/>
          </a:prstGeom>
        </p:spPr>
      </p:pic>
      <p:pic>
        <p:nvPicPr>
          <p:cNvPr id="32" name="F5" descr="Icon&#10;&#10;Description automatically generated">
            <a:extLst>
              <a:ext uri="{FF2B5EF4-FFF2-40B4-BE49-F238E27FC236}">
                <a16:creationId xmlns:a16="http://schemas.microsoft.com/office/drawing/2014/main" id="{1137956B-02BC-8C1A-4AD1-68806A615A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7" y="2316193"/>
            <a:ext cx="2926080" cy="2194560"/>
          </a:xfrm>
          <a:prstGeom prst="rect">
            <a:avLst/>
          </a:prstGeom>
        </p:spPr>
      </p:pic>
      <p:pic>
        <p:nvPicPr>
          <p:cNvPr id="34" name="F6" descr="Icon&#10;&#10;Description automatically generated">
            <a:extLst>
              <a:ext uri="{FF2B5EF4-FFF2-40B4-BE49-F238E27FC236}">
                <a16:creationId xmlns:a16="http://schemas.microsoft.com/office/drawing/2014/main" id="{0FF195D0-72D3-6DA5-9C7B-87E778EFA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8" y="2333863"/>
            <a:ext cx="2926080" cy="2194560"/>
          </a:xfrm>
          <a:prstGeom prst="rect">
            <a:avLst/>
          </a:prstGeom>
        </p:spPr>
      </p:pic>
      <p:pic>
        <p:nvPicPr>
          <p:cNvPr id="36" name="F7" descr="Icon&#10;&#10;Description automatically generated">
            <a:extLst>
              <a:ext uri="{FF2B5EF4-FFF2-40B4-BE49-F238E27FC236}">
                <a16:creationId xmlns:a16="http://schemas.microsoft.com/office/drawing/2014/main" id="{813D50E3-F517-1ACD-7F7E-2595650F49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816"/>
            <a:ext cx="2926080" cy="2194560"/>
          </a:xfrm>
          <a:prstGeom prst="rect">
            <a:avLst/>
          </a:prstGeom>
        </p:spPr>
      </p:pic>
      <p:pic>
        <p:nvPicPr>
          <p:cNvPr id="38" name="F8" descr="Icon&#10;&#10;Description automatically generated">
            <a:extLst>
              <a:ext uri="{FF2B5EF4-FFF2-40B4-BE49-F238E27FC236}">
                <a16:creationId xmlns:a16="http://schemas.microsoft.com/office/drawing/2014/main" id="{1DD65616-1738-7CB0-6FDE-3BA66DCBA6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76" y="4663440"/>
            <a:ext cx="2926080" cy="2194560"/>
          </a:xfrm>
          <a:prstGeom prst="rect">
            <a:avLst/>
          </a:prstGeom>
        </p:spPr>
      </p:pic>
      <p:pic>
        <p:nvPicPr>
          <p:cNvPr id="40" name="F9" descr="Icon&#10;&#10;Description automatically generated">
            <a:extLst>
              <a:ext uri="{FF2B5EF4-FFF2-40B4-BE49-F238E27FC236}">
                <a16:creationId xmlns:a16="http://schemas.microsoft.com/office/drawing/2014/main" id="{88FEF43B-4CE4-9DEB-7ABA-7ACCE3C7FD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56" y="4619516"/>
            <a:ext cx="2984644" cy="22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 Vung</dc:creator>
  <cp:lastModifiedBy>Go Vung</cp:lastModifiedBy>
  <cp:revision>2</cp:revision>
  <dcterms:created xsi:type="dcterms:W3CDTF">2022-09-07T18:39:43Z</dcterms:created>
  <dcterms:modified xsi:type="dcterms:W3CDTF">2022-09-16T16:48:26Z</dcterms:modified>
</cp:coreProperties>
</file>