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5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F4"/>
    <a:srgbClr val="FF8C8C"/>
    <a:srgbClr val="FFE781"/>
    <a:srgbClr val="D236A9"/>
    <a:srgbClr val="BDEEED"/>
    <a:srgbClr val="F0EDAA"/>
    <a:srgbClr val="C2D5F4"/>
    <a:srgbClr val="D1DD93"/>
    <a:srgbClr val="31D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97676F-7EC1-4C6E-BD0E-3A6626C93D5C}" v="216" dt="2022-11-09T19:20:37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 Vung" userId="a88f9debd051402b" providerId="LiveId" clId="{ED97676F-7EC1-4C6E-BD0E-3A6626C93D5C}"/>
    <pc:docChg chg="undo custSel addSld delSld modSld sldOrd">
      <pc:chgData name="Go Vung" userId="a88f9debd051402b" providerId="LiveId" clId="{ED97676F-7EC1-4C6E-BD0E-3A6626C93D5C}" dt="2022-11-09T19:20:38.294" v="864" actId="962"/>
      <pc:docMkLst>
        <pc:docMk/>
      </pc:docMkLst>
      <pc:sldChg chg="addSp delSp modSp del mod">
        <pc:chgData name="Go Vung" userId="a88f9debd051402b" providerId="LiveId" clId="{ED97676F-7EC1-4C6E-BD0E-3A6626C93D5C}" dt="2022-11-09T19:05:13.882" v="740" actId="47"/>
        <pc:sldMkLst>
          <pc:docMk/>
          <pc:sldMk cId="1928388757" sldId="256"/>
        </pc:sldMkLst>
        <pc:spChg chg="del">
          <ac:chgData name="Go Vung" userId="a88f9debd051402b" providerId="LiveId" clId="{ED97676F-7EC1-4C6E-BD0E-3A6626C93D5C}" dt="2022-11-09T15:50:42.900" v="1" actId="478"/>
          <ac:spMkLst>
            <pc:docMk/>
            <pc:sldMk cId="1928388757" sldId="256"/>
            <ac:spMk id="9" creationId="{2C98CB25-A502-489A-B3F6-8944A068DA90}"/>
          </ac:spMkLst>
        </pc:spChg>
        <pc:picChg chg="add mod modCrop">
          <ac:chgData name="Go Vung" userId="a88f9debd051402b" providerId="LiveId" clId="{ED97676F-7EC1-4C6E-BD0E-3A6626C93D5C}" dt="2022-11-09T18:24:31.166" v="347" actId="1076"/>
          <ac:picMkLst>
            <pc:docMk/>
            <pc:sldMk cId="1928388757" sldId="256"/>
            <ac:picMk id="3" creationId="{634E9FF3-76C6-C8AC-38B1-94594190F030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5" creationId="{00A8D198-1DD0-3607-A64C-6EB033EE70E2}"/>
          </ac:picMkLst>
        </pc:picChg>
        <pc:picChg chg="add del mod modCrop">
          <ac:chgData name="Go Vung" userId="a88f9debd051402b" providerId="LiveId" clId="{ED97676F-7EC1-4C6E-BD0E-3A6626C93D5C}" dt="2022-11-09T18:22:02.596" v="314" actId="478"/>
          <ac:picMkLst>
            <pc:docMk/>
            <pc:sldMk cId="1928388757" sldId="256"/>
            <ac:picMk id="7" creationId="{44BF8B37-2E72-A6FA-E9D3-E20779DC6957}"/>
          </ac:picMkLst>
        </pc:picChg>
        <pc:picChg chg="del">
          <ac:chgData name="Go Vung" userId="a88f9debd051402b" providerId="LiveId" clId="{ED97676F-7EC1-4C6E-BD0E-3A6626C93D5C}" dt="2022-11-09T15:50:39.886" v="0" actId="478"/>
          <ac:picMkLst>
            <pc:docMk/>
            <pc:sldMk cId="1928388757" sldId="256"/>
            <ac:picMk id="8" creationId="{F7761208-58D4-EE0C-42E0-688CB5D5AB6B}"/>
          </ac:picMkLst>
        </pc:picChg>
        <pc:picChg chg="add del mod modCrop">
          <ac:chgData name="Go Vung" userId="a88f9debd051402b" providerId="LiveId" clId="{ED97676F-7EC1-4C6E-BD0E-3A6626C93D5C}" dt="2022-11-09T18:21:07.315" v="313" actId="478"/>
          <ac:picMkLst>
            <pc:docMk/>
            <pc:sldMk cId="1928388757" sldId="256"/>
            <ac:picMk id="9" creationId="{7B133D1B-24F1-3078-0EC6-AA2790197D3F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11" creationId="{DD3690C9-B30C-712B-F6D7-3BC83E755FA7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13" creationId="{1290E6E3-9289-4FCB-60CC-B27C75A72C95}"/>
          </ac:picMkLst>
        </pc:picChg>
        <pc:picChg chg="add mod modCrop">
          <ac:chgData name="Go Vung" userId="a88f9debd051402b" providerId="LiveId" clId="{ED97676F-7EC1-4C6E-BD0E-3A6626C93D5C}" dt="2022-11-09T18:24:35.576" v="348" actId="1076"/>
          <ac:picMkLst>
            <pc:docMk/>
            <pc:sldMk cId="1928388757" sldId="256"/>
            <ac:picMk id="15" creationId="{56D1193A-516E-B8B5-0AA0-69415C20F469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17" creationId="{91435DA1-9826-3B33-8A8A-38E61DA2B9CA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19" creationId="{0C122CF8-173D-2929-88F9-9A345A58DF19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21" creationId="{D43C435A-A28B-0D37-4B51-717B07C29907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23" creationId="{3D25EF91-2CA5-C515-F422-0A0709820E73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25" creationId="{B2AD551E-FB52-B598-2BB0-EB78622ED4D4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27" creationId="{A032180D-04E5-C4D7-7F40-B41DE5882032}"/>
          </ac:picMkLst>
        </pc:picChg>
        <pc:picChg chg="add del mod modCrop">
          <ac:chgData name="Go Vung" userId="a88f9debd051402b" providerId="LiveId" clId="{ED97676F-7EC1-4C6E-BD0E-3A6626C93D5C}" dt="2022-11-09T18:19:56.493" v="295" actId="478"/>
          <ac:picMkLst>
            <pc:docMk/>
            <pc:sldMk cId="1928388757" sldId="256"/>
            <ac:picMk id="29" creationId="{32B1BD0D-181D-AA54-81D4-6DEC77B20E6F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31" creationId="{2B19F0FE-6877-D6C5-1060-8174D7B6A438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33" creationId="{F683644F-D427-3ADB-1FAE-284B29E5EBBF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35" creationId="{E81C0046-314D-9AFA-7516-93FE471CF847}"/>
          </ac:picMkLst>
        </pc:picChg>
        <pc:picChg chg="add mod modCrop">
          <ac:chgData name="Go Vung" userId="a88f9debd051402b" providerId="LiveId" clId="{ED97676F-7EC1-4C6E-BD0E-3A6626C93D5C}" dt="2022-11-09T18:24:22.849" v="346" actId="14100"/>
          <ac:picMkLst>
            <pc:docMk/>
            <pc:sldMk cId="1928388757" sldId="256"/>
            <ac:picMk id="37" creationId="{90D8B842-6FC6-D12E-D348-F7932C988796}"/>
          </ac:picMkLst>
        </pc:picChg>
      </pc:sldChg>
      <pc:sldChg chg="del">
        <pc:chgData name="Go Vung" userId="a88f9debd051402b" providerId="LiveId" clId="{ED97676F-7EC1-4C6E-BD0E-3A6626C93D5C}" dt="2022-11-09T19:05:15.545" v="741" actId="47"/>
        <pc:sldMkLst>
          <pc:docMk/>
          <pc:sldMk cId="2754169400" sldId="260"/>
        </pc:sldMkLst>
      </pc:sldChg>
      <pc:sldChg chg="addSp delSp modSp add del mod ord delAnim">
        <pc:chgData name="Go Vung" userId="a88f9debd051402b" providerId="LiveId" clId="{ED97676F-7EC1-4C6E-BD0E-3A6626C93D5C}" dt="2022-11-09T19:05:12.389" v="739" actId="47"/>
        <pc:sldMkLst>
          <pc:docMk/>
          <pc:sldMk cId="3678044865" sldId="261"/>
        </pc:sldMkLst>
        <pc:spChg chg="add del">
          <ac:chgData name="Go Vung" userId="a88f9debd051402b" providerId="LiveId" clId="{ED97676F-7EC1-4C6E-BD0E-3A6626C93D5C}" dt="2022-11-09T16:26:59.755" v="20" actId="22"/>
          <ac:spMkLst>
            <pc:docMk/>
            <pc:sldMk cId="3678044865" sldId="261"/>
            <ac:spMk id="4" creationId="{536FDF0A-9372-122E-DDF5-7A31E15590B8}"/>
          </ac:spMkLst>
        </pc:spChg>
        <pc:spChg chg="add del">
          <ac:chgData name="Go Vung" userId="a88f9debd051402b" providerId="LiveId" clId="{ED97676F-7EC1-4C6E-BD0E-3A6626C93D5C}" dt="2022-11-09T16:27:02.749" v="22" actId="22"/>
          <ac:spMkLst>
            <pc:docMk/>
            <pc:sldMk cId="3678044865" sldId="261"/>
            <ac:spMk id="7" creationId="{09ABC564-8DF1-921D-C156-BE1C631D2D86}"/>
          </ac:spMkLst>
        </pc:spChg>
        <pc:spChg chg="add del mod">
          <ac:chgData name="Go Vung" userId="a88f9debd051402b" providerId="LiveId" clId="{ED97676F-7EC1-4C6E-BD0E-3A6626C93D5C}" dt="2022-11-09T18:51:33.426" v="605" actId="478"/>
          <ac:spMkLst>
            <pc:docMk/>
            <pc:sldMk cId="3678044865" sldId="261"/>
            <ac:spMk id="12" creationId="{756DC2B4-3CE2-C9DB-819D-9B337DF4E5E5}"/>
          </ac:spMkLst>
        </pc:sp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2" creationId="{D9774CBB-B8FF-36CB-2648-8D1D22E6F054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3" creationId="{69D6E14E-C4BB-71A5-5576-89C70A875EF7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3" creationId="{FDF9EBAB-9C78-2382-0A68-01C2470F57C4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4" creationId="{A98E47B6-AC7F-EBDA-D34F-DD24CDC7C5D8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5" creationId="{D82B2AAF-32F6-9BD2-2F35-D6E757068446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6" creationId="{57412D84-E84E-8797-1BE1-528EF36D8BF3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6" creationId="{630439F3-FE73-A398-0624-E02A1212BB78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7" creationId="{CB9FBE2E-FE17-3C95-9979-D3964F55C96A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8" creationId="{D15D4211-C914-A7E3-C1EE-73C74618E1D8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9" creationId="{245D1D18-0ED3-2691-B52D-4FD51664A206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9" creationId="{AA1FB239-2D6C-6728-8AB1-14E9F6BC3C47}"/>
          </ac:picMkLst>
        </pc:picChg>
        <pc:picChg chg="add del mod modCrop">
          <ac:chgData name="Go Vung" userId="a88f9debd051402b" providerId="LiveId" clId="{ED97676F-7EC1-4C6E-BD0E-3A6626C93D5C}" dt="2022-11-09T16:33:11.219" v="65" actId="21"/>
          <ac:picMkLst>
            <pc:docMk/>
            <pc:sldMk cId="3678044865" sldId="261"/>
            <ac:picMk id="10" creationId="{11431B24-2206-E318-1DC2-AB3581AB04FC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10" creationId="{59C529A1-E9D9-CCDA-1FB2-18C8F7BF84BE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11" creationId="{9FE247A0-5008-3727-E186-12265A6063CD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11" creationId="{CE6ECA8E-4D7C-ACD2-644A-C6BB83A1B639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13" creationId="{C5BD7A1D-9610-A589-FBC0-01759B1EFE4A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14" creationId="{66686408-2E36-4569-82DC-6AB0815B7480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15" creationId="{3A7AD6A4-F078-7FC7-283A-848B5F44BDE4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16" creationId="{2F2B0A0A-D2AC-B8A4-8621-DB36CCD0C130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16" creationId="{5AE2EE8A-1036-099F-3F88-F2C09DD775BE}"/>
          </ac:picMkLst>
        </pc:picChg>
        <pc:picChg chg="add del mod">
          <ac:chgData name="Go Vung" userId="a88f9debd051402b" providerId="LiveId" clId="{ED97676F-7EC1-4C6E-BD0E-3A6626C93D5C}" dt="2022-11-09T18:55:36.565" v="643" actId="21"/>
          <ac:picMkLst>
            <pc:docMk/>
            <pc:sldMk cId="3678044865" sldId="261"/>
            <ac:picMk id="17" creationId="{F1991799-443C-4B83-86A8-AEEAF9FED20F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18" creationId="{B9A3F27D-E00D-4324-F107-9DEDA005CA5F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19" creationId="{5130DF7D-E5C1-E6AB-6A2A-C03345C1FAA0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19" creationId="{753E2BA7-22A9-B270-1AC9-D78A476836E3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20" creationId="{3F39F4A2-6C93-2C2F-744A-F2F60738DB95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0" creationId="{8415602E-3B25-3D29-69D0-5171282FFBA0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1" creationId="{36DFEFD5-86E9-766E-15DA-D78FAC1771BB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2" creationId="{692775B7-3964-6491-DF94-D88505476B75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22" creationId="{8BB64D88-A115-B698-0317-3803866183DC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23" creationId="{A4AE203F-8DE1-D439-772C-CD8FC28AAFB0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3" creationId="{B14E7FD4-2B2F-5E45-8114-EA7856877D7A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4" creationId="{AD805966-8C81-F41B-DC09-7D560AA8936E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25" creationId="{0695609B-8B00-BD1D-56C2-7C584DBB273C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5" creationId="{8242F948-1B87-786A-0E1A-0CE28592D01A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6" creationId="{A36DCD57-88CF-50E9-244F-767F1FE9189A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26" creationId="{A86FD36E-F04A-24A6-9323-317FA259F276}"/>
          </ac:picMkLst>
        </pc:picChg>
        <pc:picChg chg="del">
          <ac:chgData name="Go Vung" userId="a88f9debd051402b" providerId="LiveId" clId="{ED97676F-7EC1-4C6E-BD0E-3A6626C93D5C}" dt="2022-11-09T15:51:44.030" v="16" actId="478"/>
          <ac:picMkLst>
            <pc:docMk/>
            <pc:sldMk cId="3678044865" sldId="261"/>
            <ac:picMk id="27" creationId="{1D367254-E72B-E531-D30F-58FC3E5DA976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7" creationId="{F6204012-E7EB-9ACF-44F6-3F6B3188E728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8" creationId="{9F247197-E34C-B0F9-FE53-E75E3230BA98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29" creationId="{4B141459-4712-721B-945A-4B9F9237144A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30" creationId="{FBE08A77-5DB3-FE4C-7B9B-36B3286FEF48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31" creationId="{30CACC9C-F65D-D0AC-13AC-76409640B665}"/>
          </ac:picMkLst>
        </pc:picChg>
        <pc:picChg chg="add del mod">
          <ac:chgData name="Go Vung" userId="a88f9debd051402b" providerId="LiveId" clId="{ED97676F-7EC1-4C6E-BD0E-3A6626C93D5C}" dt="2022-11-09T19:05:04.942" v="737" actId="21"/>
          <ac:picMkLst>
            <pc:docMk/>
            <pc:sldMk cId="3678044865" sldId="261"/>
            <ac:picMk id="32" creationId="{FE06FA8E-0453-976D-37E1-88DE3D9309EA}"/>
          </ac:picMkLst>
        </pc:picChg>
        <pc:picChg chg="del">
          <ac:chgData name="Go Vung" userId="a88f9debd051402b" providerId="LiveId" clId="{ED97676F-7EC1-4C6E-BD0E-3A6626C93D5C}" dt="2022-11-09T15:51:40.749" v="15" actId="478"/>
          <ac:picMkLst>
            <pc:docMk/>
            <pc:sldMk cId="3678044865" sldId="261"/>
            <ac:picMk id="43" creationId="{8B59EF83-02EC-7CB7-F378-1D2DD8493AA5}"/>
          </ac:picMkLst>
        </pc:picChg>
        <pc:picChg chg="del">
          <ac:chgData name="Go Vung" userId="a88f9debd051402b" providerId="LiveId" clId="{ED97676F-7EC1-4C6E-BD0E-3A6626C93D5C}" dt="2022-11-09T15:51:19.326" v="3" actId="478"/>
          <ac:picMkLst>
            <pc:docMk/>
            <pc:sldMk cId="3678044865" sldId="261"/>
            <ac:picMk id="44" creationId="{C88F4978-A97B-84CC-7D67-7BE13C0D82B6}"/>
          </ac:picMkLst>
        </pc:picChg>
        <pc:picChg chg="del">
          <ac:chgData name="Go Vung" userId="a88f9debd051402b" providerId="LiveId" clId="{ED97676F-7EC1-4C6E-BD0E-3A6626C93D5C}" dt="2022-11-09T15:51:20.398" v="4" actId="478"/>
          <ac:picMkLst>
            <pc:docMk/>
            <pc:sldMk cId="3678044865" sldId="261"/>
            <ac:picMk id="45" creationId="{FE1487F5-5117-CF2D-C0C1-E60F44E22079}"/>
          </ac:picMkLst>
        </pc:picChg>
        <pc:picChg chg="del">
          <ac:chgData name="Go Vung" userId="a88f9debd051402b" providerId="LiveId" clId="{ED97676F-7EC1-4C6E-BD0E-3A6626C93D5C}" dt="2022-11-09T15:51:21.614" v="5" actId="478"/>
          <ac:picMkLst>
            <pc:docMk/>
            <pc:sldMk cId="3678044865" sldId="261"/>
            <ac:picMk id="47" creationId="{60E434E5-46CB-5C49-FF80-9290D85DAE50}"/>
          </ac:picMkLst>
        </pc:picChg>
        <pc:picChg chg="del">
          <ac:chgData name="Go Vung" userId="a88f9debd051402b" providerId="LiveId" clId="{ED97676F-7EC1-4C6E-BD0E-3A6626C93D5C}" dt="2022-11-09T15:51:22.568" v="6" actId="478"/>
          <ac:picMkLst>
            <pc:docMk/>
            <pc:sldMk cId="3678044865" sldId="261"/>
            <ac:picMk id="49" creationId="{EADC5E11-8DEB-A2FF-B6E1-F8CDCF35BE73}"/>
          </ac:picMkLst>
        </pc:picChg>
        <pc:picChg chg="del">
          <ac:chgData name="Go Vung" userId="a88f9debd051402b" providerId="LiveId" clId="{ED97676F-7EC1-4C6E-BD0E-3A6626C93D5C}" dt="2022-11-09T15:51:23.912" v="7" actId="478"/>
          <ac:picMkLst>
            <pc:docMk/>
            <pc:sldMk cId="3678044865" sldId="261"/>
            <ac:picMk id="56" creationId="{5925AC22-ADFA-1A34-1E53-4435B8A8E126}"/>
          </ac:picMkLst>
        </pc:picChg>
        <pc:picChg chg="del">
          <ac:chgData name="Go Vung" userId="a88f9debd051402b" providerId="LiveId" clId="{ED97676F-7EC1-4C6E-BD0E-3A6626C93D5C}" dt="2022-11-09T15:51:25.506" v="8" actId="478"/>
          <ac:picMkLst>
            <pc:docMk/>
            <pc:sldMk cId="3678044865" sldId="261"/>
            <ac:picMk id="58" creationId="{BA8AEAD6-4E8C-CB50-EBA6-90A6B2BC0153}"/>
          </ac:picMkLst>
        </pc:picChg>
        <pc:picChg chg="del">
          <ac:chgData name="Go Vung" userId="a88f9debd051402b" providerId="LiveId" clId="{ED97676F-7EC1-4C6E-BD0E-3A6626C93D5C}" dt="2022-11-09T15:51:26.688" v="9" actId="478"/>
          <ac:picMkLst>
            <pc:docMk/>
            <pc:sldMk cId="3678044865" sldId="261"/>
            <ac:picMk id="60" creationId="{7EDE67D8-7F31-E2BE-8026-2424C7F7ADAF}"/>
          </ac:picMkLst>
        </pc:picChg>
        <pc:picChg chg="del">
          <ac:chgData name="Go Vung" userId="a88f9debd051402b" providerId="LiveId" clId="{ED97676F-7EC1-4C6E-BD0E-3A6626C93D5C}" dt="2022-11-09T15:51:27.607" v="10" actId="478"/>
          <ac:picMkLst>
            <pc:docMk/>
            <pc:sldMk cId="3678044865" sldId="261"/>
            <ac:picMk id="62" creationId="{D31C45DC-6FA7-F959-B352-A3E409B7E05A}"/>
          </ac:picMkLst>
        </pc:picChg>
        <pc:picChg chg="del">
          <ac:chgData name="Go Vung" userId="a88f9debd051402b" providerId="LiveId" clId="{ED97676F-7EC1-4C6E-BD0E-3A6626C93D5C}" dt="2022-11-09T15:51:28.864" v="11" actId="478"/>
          <ac:picMkLst>
            <pc:docMk/>
            <pc:sldMk cId="3678044865" sldId="261"/>
            <ac:picMk id="64" creationId="{E75AF64D-F9FF-FC15-7E7E-D8AF4C42B8AD}"/>
          </ac:picMkLst>
        </pc:picChg>
        <pc:picChg chg="del">
          <ac:chgData name="Go Vung" userId="a88f9debd051402b" providerId="LiveId" clId="{ED97676F-7EC1-4C6E-BD0E-3A6626C93D5C}" dt="2022-11-09T15:51:29.868" v="12" actId="478"/>
          <ac:picMkLst>
            <pc:docMk/>
            <pc:sldMk cId="3678044865" sldId="261"/>
            <ac:picMk id="66" creationId="{D7A93B0F-0CAD-DC3E-D89D-4EEBB8866165}"/>
          </ac:picMkLst>
        </pc:picChg>
        <pc:picChg chg="del">
          <ac:chgData name="Go Vung" userId="a88f9debd051402b" providerId="LiveId" clId="{ED97676F-7EC1-4C6E-BD0E-3A6626C93D5C}" dt="2022-11-09T15:51:30.893" v="13" actId="478"/>
          <ac:picMkLst>
            <pc:docMk/>
            <pc:sldMk cId="3678044865" sldId="261"/>
            <ac:picMk id="76" creationId="{9BFE03F0-E48C-C171-478E-51281CD09DFF}"/>
          </ac:picMkLst>
        </pc:picChg>
        <pc:picChg chg="del">
          <ac:chgData name="Go Vung" userId="a88f9debd051402b" providerId="LiveId" clId="{ED97676F-7EC1-4C6E-BD0E-3A6626C93D5C}" dt="2022-11-09T15:51:31.863" v="14" actId="478"/>
          <ac:picMkLst>
            <pc:docMk/>
            <pc:sldMk cId="3678044865" sldId="261"/>
            <ac:picMk id="78" creationId="{0D9F4EB1-7EE8-7F66-1A39-F3EEBA082824}"/>
          </ac:picMkLst>
        </pc:picChg>
      </pc:sldChg>
      <pc:sldChg chg="addSp delSp modSp add del mod ord setBg modAnim">
        <pc:chgData name="Go Vung" userId="a88f9debd051402b" providerId="LiveId" clId="{ED97676F-7EC1-4C6E-BD0E-3A6626C93D5C}" dt="2022-11-09T19:14:37.370" v="829" actId="47"/>
        <pc:sldMkLst>
          <pc:docMk/>
          <pc:sldMk cId="2024231865" sldId="262"/>
        </pc:sldMkLst>
        <pc:spChg chg="del mod">
          <ac:chgData name="Go Vung" userId="a88f9debd051402b" providerId="LiveId" clId="{ED97676F-7EC1-4C6E-BD0E-3A6626C93D5C}" dt="2022-11-09T18:26:39.545" v="382" actId="478"/>
          <ac:spMkLst>
            <pc:docMk/>
            <pc:sldMk cId="2024231865" sldId="262"/>
            <ac:spMk id="12" creationId="{756DC2B4-3CE2-C9DB-819D-9B337DF4E5E5}"/>
          </ac:spMkLst>
        </pc:spChg>
        <pc:spChg chg="add del mod">
          <ac:chgData name="Go Vung" userId="a88f9debd051402b" providerId="LiveId" clId="{ED97676F-7EC1-4C6E-BD0E-3A6626C93D5C}" dt="2022-11-09T18:24:54.539" v="351" actId="478"/>
          <ac:spMkLst>
            <pc:docMk/>
            <pc:sldMk cId="2024231865" sldId="262"/>
            <ac:spMk id="33" creationId="{AC1EE472-1DC6-AEFC-9AE3-21476C3BFA2E}"/>
          </ac:spMkLst>
        </pc:spChg>
        <pc:picChg chg="add mo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2" creationId="{EB18A749-C8E4-E22A-3DBE-5ED26DE8F3F4}"/>
          </ac:picMkLst>
        </pc:picChg>
        <pc:picChg chg="add mo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7" creationId="{CA1597A8-ED92-E1E3-22BF-8476565EDBBF}"/>
          </ac:picMkLst>
        </pc:picChg>
        <pc:picChg chg="del">
          <ac:chgData name="Go Vung" userId="a88f9debd051402b" providerId="LiveId" clId="{ED97676F-7EC1-4C6E-BD0E-3A6626C93D5C}" dt="2022-11-09T16:31:46.979" v="41" actId="478"/>
          <ac:picMkLst>
            <pc:docMk/>
            <pc:sldMk cId="2024231865" sldId="262"/>
            <ac:picMk id="10" creationId="{11431B24-2206-E318-1DC2-AB3581AB04FC}"/>
          </ac:picMkLst>
        </pc:picChg>
        <pc:picChg chg="add mo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10" creationId="{D432F39C-8404-3368-C656-FC2D0EE208E0}"/>
          </ac:picMkLst>
        </pc:picChg>
        <pc:picChg chg="add mod or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11" creationId="{A8F42CBD-A007-3DEA-D28C-D4887D02AAEF}"/>
          </ac:picMkLst>
        </pc:picChg>
        <pc:picChg chg="add del mod">
          <ac:chgData name="Go Vung" userId="a88f9debd051402b" providerId="LiveId" clId="{ED97676F-7EC1-4C6E-BD0E-3A6626C93D5C}" dt="2022-11-09T16:35:39.301" v="86" actId="478"/>
          <ac:picMkLst>
            <pc:docMk/>
            <pc:sldMk cId="2024231865" sldId="262"/>
            <ac:picMk id="11" creationId="{D4EDED95-74EC-9CE1-B4E5-1451788523FA}"/>
          </ac:picMkLst>
        </pc:picChg>
        <pc:picChg chg="add del mod">
          <ac:chgData name="Go Vung" userId="a88f9debd051402b" providerId="LiveId" clId="{ED97676F-7EC1-4C6E-BD0E-3A6626C93D5C}" dt="2022-11-09T16:35:38.062" v="85" actId="478"/>
          <ac:picMkLst>
            <pc:docMk/>
            <pc:sldMk cId="2024231865" sldId="262"/>
            <ac:picMk id="13" creationId="{C4DA0BCC-D223-D5CD-B75B-ED383ADABAC2}"/>
          </ac:picMkLst>
        </pc:picChg>
        <pc:picChg chg="add mod or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13" creationId="{DE4088B1-D87C-BFC7-ABAB-DBE0F03AB0D6}"/>
          </ac:picMkLst>
        </pc:picChg>
        <pc:picChg chg="add mod ord modCrop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14" creationId="{676A92D9-3FF3-8186-0F06-8FC07DEB391A}"/>
          </ac:picMkLst>
        </pc:picChg>
        <pc:picChg chg="add mod ord modCrop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15" creationId="{DDF116DB-321C-71A8-9D8C-368A9682EAFA}"/>
          </ac:picMkLst>
        </pc:picChg>
        <pc:picChg chg="add mod or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16" creationId="{DA24C86A-C4B6-43DA-174B-81F5468CB55D}"/>
          </ac:picMkLst>
        </pc:picChg>
        <pc:picChg chg="add mod ord">
          <ac:chgData name="Go Vung" userId="a88f9debd051402b" providerId="LiveId" clId="{ED97676F-7EC1-4C6E-BD0E-3A6626C93D5C}" dt="2022-11-09T19:04:30.391" v="734" actId="1035"/>
          <ac:picMkLst>
            <pc:docMk/>
            <pc:sldMk cId="2024231865" sldId="262"/>
            <ac:picMk id="17" creationId="{E4B0915D-5F8C-58FC-3207-5B46B333CCF5}"/>
          </ac:picMkLst>
        </pc:picChg>
        <pc:picChg chg="add del mod">
          <ac:chgData name="Go Vung" userId="a88f9debd051402b" providerId="LiveId" clId="{ED97676F-7EC1-4C6E-BD0E-3A6626C93D5C}" dt="2022-11-09T18:27:33.019" v="387" actId="478"/>
          <ac:picMkLst>
            <pc:docMk/>
            <pc:sldMk cId="2024231865" sldId="262"/>
            <ac:picMk id="18" creationId="{A3069D6F-90B1-EA3A-714D-4295E79F60B9}"/>
          </ac:picMkLst>
        </pc:picChg>
        <pc:picChg chg="add mod or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19" creationId="{36CC543C-7C84-098C-071E-C33F8A18860D}"/>
          </ac:picMkLst>
        </pc:picChg>
        <pc:picChg chg="add mod or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20" creationId="{D9D4C42E-3E16-579B-CF12-CE271BF0A685}"/>
          </ac:picMkLst>
        </pc:picChg>
        <pc:picChg chg="add mod ord">
          <ac:chgData name="Go Vung" userId="a88f9debd051402b" providerId="LiveId" clId="{ED97676F-7EC1-4C6E-BD0E-3A6626C93D5C}" dt="2022-11-09T19:04:41.215" v="735" actId="14100"/>
          <ac:picMkLst>
            <pc:docMk/>
            <pc:sldMk cId="2024231865" sldId="262"/>
            <ac:picMk id="21" creationId="{86CE87C4-C402-2B45-9935-D4CA977D2752}"/>
          </ac:picMkLst>
        </pc:picChg>
        <pc:picChg chg="add mod ord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22" creationId="{67D30362-31B3-F098-1669-BB98795455A5}"/>
          </ac:picMkLst>
        </pc:picChg>
        <pc:picChg chg="add mod ord">
          <ac:chgData name="Go Vung" userId="a88f9debd051402b" providerId="LiveId" clId="{ED97676F-7EC1-4C6E-BD0E-3A6626C93D5C}" dt="2022-11-09T19:04:51.036" v="736" actId="14100"/>
          <ac:picMkLst>
            <pc:docMk/>
            <pc:sldMk cId="2024231865" sldId="262"/>
            <ac:picMk id="23" creationId="{59F4F01E-D639-BEC6-20FA-D235036A51E6}"/>
          </ac:picMkLst>
        </pc:picChg>
        <pc:picChg chg="add mod ord modCrop">
          <ac:chgData name="Go Vung" userId="a88f9debd051402b" providerId="LiveId" clId="{ED97676F-7EC1-4C6E-BD0E-3A6626C93D5C}" dt="2022-11-09T18:55:49.575" v="649" actId="1037"/>
          <ac:picMkLst>
            <pc:docMk/>
            <pc:sldMk cId="2024231865" sldId="262"/>
            <ac:picMk id="25" creationId="{1B4FEB5A-33C0-5970-B84A-2C7065844E31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28" creationId="{BEF8BCFD-4BA9-22EB-4855-944619CE136E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30" creationId="{BE8DC6B1-7D85-B277-0034-A05B31974DA5}"/>
          </ac:picMkLst>
        </pc:picChg>
        <pc:picChg chg="add del mod modCrop">
          <ac:chgData name="Go Vung" userId="a88f9debd051402b" providerId="LiveId" clId="{ED97676F-7EC1-4C6E-BD0E-3A6626C93D5C}" dt="2022-11-09T16:42:37.435" v="119" actId="478"/>
          <ac:picMkLst>
            <pc:docMk/>
            <pc:sldMk cId="2024231865" sldId="262"/>
            <ac:picMk id="32" creationId="{51523A83-159F-0711-FA48-F7146F7206F4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32" creationId="{78503EB8-1880-F5A4-F10C-E7B242048917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35" creationId="{06D3C427-14B8-CA0A-031E-38554C6F946E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37" creationId="{9EDB207C-FC16-FF0A-DA57-5FC4D748BFFD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39" creationId="{7CB97C40-9227-5575-FCEF-A93B731466F2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41" creationId="{0E96D41F-8E1B-E70F-AC26-E3A3EC7CA731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43" creationId="{84613BF8-9FF9-887E-8BE5-A7A1EBEB8229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45" creationId="{D9E248EC-5CB9-8444-4432-ABF6C43A787E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47" creationId="{946CF91E-F5A8-2E2B-ADCC-527ED455DCED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49" creationId="{0480E652-477A-2DD0-E784-ACFDC964787C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51" creationId="{CD0533D9-67D2-5492-35D2-A03C0D8E126A}"/>
          </ac:picMkLst>
        </pc:picChg>
        <pc:picChg chg="add del mod">
          <ac:chgData name="Go Vung" userId="a88f9debd051402b" providerId="LiveId" clId="{ED97676F-7EC1-4C6E-BD0E-3A6626C93D5C}" dt="2022-11-09T18:49:29.821" v="576" actId="478"/>
          <ac:picMkLst>
            <pc:docMk/>
            <pc:sldMk cId="2024231865" sldId="262"/>
            <ac:picMk id="53" creationId="{C216F6D3-94CB-A1B3-6F1F-7821F1929563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55" creationId="{90D67971-4432-E609-AEFA-79D55C600AD3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57" creationId="{4D1507F9-CD2E-9E41-088D-5065C4C2ABDB}"/>
          </ac:picMkLst>
        </pc:picChg>
        <pc:picChg chg="add del mod modCrop">
          <ac:chgData name="Go Vung" userId="a88f9debd051402b" providerId="LiveId" clId="{ED97676F-7EC1-4C6E-BD0E-3A6626C93D5C}" dt="2022-11-09T18:51:28.512" v="603" actId="21"/>
          <ac:picMkLst>
            <pc:docMk/>
            <pc:sldMk cId="2024231865" sldId="262"/>
            <ac:picMk id="59" creationId="{C43E1274-FB4A-E41F-2304-A860018F6DB9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0" creationId="{ABBEC76C-445F-B6B2-E2DA-77A6CDF20947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1" creationId="{62740432-948C-C62A-1977-76463990C9AF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2" creationId="{041E3EE7-E001-1A00-AA48-30CD769E9D6E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3" creationId="{45DCA6F2-7565-6CF2-FB17-C0ACC815F987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4" creationId="{C4B3F272-31B8-18C4-5D0F-ED5A253AF03B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5" creationId="{BC4B1013-B27E-32B1-31E3-14C3EA0A48FB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6" creationId="{86A55FF5-5F99-3C48-120F-FB1015AB0093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7" creationId="{D928E4EC-86A2-F4DF-BAD0-D62151FBE679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8" creationId="{C5189F00-5FE3-44B4-BD96-8305928B9A0D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69" creationId="{3453FEAA-413D-B41B-9FDD-7117B087FA52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70" creationId="{3997B484-E224-8C2B-835D-CDD8014546C5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71" creationId="{34E2982E-BDB0-5964-D034-AA67C85902B9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72" creationId="{EC5DB60E-65ED-CA4D-24BB-4D98C7397B6E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73" creationId="{AF980B80-B43A-85E4-0C6D-E0AEE5B7E0BE}"/>
          </ac:picMkLst>
        </pc:picChg>
        <pc:picChg chg="add del mod">
          <ac:chgData name="Go Vung" userId="a88f9debd051402b" providerId="LiveId" clId="{ED97676F-7EC1-4C6E-BD0E-3A6626C93D5C}" dt="2022-11-09T19:03:58.199" v="724" actId="21"/>
          <ac:picMkLst>
            <pc:docMk/>
            <pc:sldMk cId="2024231865" sldId="262"/>
            <ac:picMk id="74" creationId="{D8C72988-05A0-07AD-9CF5-5E91190A7904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75" creationId="{1A05C3B2-F814-707D-9E7E-B165B417C2D4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76" creationId="{2BAEAEA5-C77C-56BD-C956-799A053DBAFB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77" creationId="{1EA4BFA0-DDBB-405C-65C3-87138E1BABFE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78" creationId="{67CADE9B-7140-74D2-DB28-1C9F79A364E8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79" creationId="{B305F373-8051-E842-CA2D-B6112B464A03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0" creationId="{863C9CE6-2C5D-5283-AA9C-BB6F2C7D3ACB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1" creationId="{A04CE0D0-19B7-16AB-A8BF-70534A41CD62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2" creationId="{B68B7D85-2503-149D-A6D2-65232BB3046F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3" creationId="{6ED8B4E3-C5DC-2166-EDB6-E497D5AE868D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4" creationId="{2C14B811-FC87-E394-F3D2-BC6C8F6165E8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5" creationId="{CCA24318-F4FD-CED3-A221-63BE75F6E5D7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6" creationId="{2BBBBC76-BD0C-B520-1F8D-78CDE2C6C511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7" creationId="{A64A9D06-06B3-992C-B382-AADD2EC08DEA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8" creationId="{765131B2-E1A2-3F03-BEE8-FB4B99519EB3}"/>
          </ac:picMkLst>
        </pc:picChg>
        <pc:picChg chg="add mod">
          <ac:chgData name="Go Vung" userId="a88f9debd051402b" providerId="LiveId" clId="{ED97676F-7EC1-4C6E-BD0E-3A6626C93D5C}" dt="2022-11-09T19:05:07.360" v="738"/>
          <ac:picMkLst>
            <pc:docMk/>
            <pc:sldMk cId="2024231865" sldId="262"/>
            <ac:picMk id="89" creationId="{90DA66F4-6C66-306E-67A0-8BA35868BC7E}"/>
          </ac:picMkLst>
        </pc:picChg>
        <pc:cxnChg chg="add del mod">
          <ac:chgData name="Go Vung" userId="a88f9debd051402b" providerId="LiveId" clId="{ED97676F-7EC1-4C6E-BD0E-3A6626C93D5C}" dt="2022-11-09T18:51:07.295" v="600" actId="478"/>
          <ac:cxnSpMkLst>
            <pc:docMk/>
            <pc:sldMk cId="2024231865" sldId="262"/>
            <ac:cxnSpMk id="3" creationId="{ADA0F838-9C3F-743F-B4FE-5DE37261F0BD}"/>
          </ac:cxnSpMkLst>
        </pc:cxnChg>
        <pc:cxnChg chg="add del mod">
          <ac:chgData name="Go Vung" userId="a88f9debd051402b" providerId="LiveId" clId="{ED97676F-7EC1-4C6E-BD0E-3A6626C93D5C}" dt="2022-11-09T18:51:05.458" v="599" actId="478"/>
          <ac:cxnSpMkLst>
            <pc:docMk/>
            <pc:sldMk cId="2024231865" sldId="262"/>
            <ac:cxnSpMk id="4" creationId="{529B1803-043F-2F55-937E-DF36BF882B26}"/>
          </ac:cxnSpMkLst>
        </pc:cxnChg>
        <pc:cxnChg chg="add del mod">
          <ac:chgData name="Go Vung" userId="a88f9debd051402b" providerId="LiveId" clId="{ED97676F-7EC1-4C6E-BD0E-3A6626C93D5C}" dt="2022-11-09T18:51:08.932" v="601" actId="478"/>
          <ac:cxnSpMkLst>
            <pc:docMk/>
            <pc:sldMk cId="2024231865" sldId="262"/>
            <ac:cxnSpMk id="5" creationId="{2CE6F760-CBB3-B1D3-A14C-F8E101EC456F}"/>
          </ac:cxnSpMkLst>
        </pc:cxnChg>
        <pc:cxnChg chg="add del mod">
          <ac:chgData name="Go Vung" userId="a88f9debd051402b" providerId="LiveId" clId="{ED97676F-7EC1-4C6E-BD0E-3A6626C93D5C}" dt="2022-11-09T18:51:10.732" v="602" actId="478"/>
          <ac:cxnSpMkLst>
            <pc:docMk/>
            <pc:sldMk cId="2024231865" sldId="262"/>
            <ac:cxnSpMk id="6" creationId="{FAECE219-26AF-3FD5-F018-996650988067}"/>
          </ac:cxnSpMkLst>
        </pc:cxnChg>
        <pc:cxnChg chg="add del mod">
          <ac:chgData name="Go Vung" userId="a88f9debd051402b" providerId="LiveId" clId="{ED97676F-7EC1-4C6E-BD0E-3A6626C93D5C}" dt="2022-11-09T18:51:49.714" v="607" actId="478"/>
          <ac:cxnSpMkLst>
            <pc:docMk/>
            <pc:sldMk cId="2024231865" sldId="262"/>
            <ac:cxnSpMk id="8" creationId="{021098A8-007B-4997-3CB7-185A0449CED5}"/>
          </ac:cxnSpMkLst>
        </pc:cxnChg>
        <pc:cxnChg chg="add del mod">
          <ac:chgData name="Go Vung" userId="a88f9debd051402b" providerId="LiveId" clId="{ED97676F-7EC1-4C6E-BD0E-3A6626C93D5C}" dt="2022-11-09T18:51:53.808" v="608" actId="478"/>
          <ac:cxnSpMkLst>
            <pc:docMk/>
            <pc:sldMk cId="2024231865" sldId="262"/>
            <ac:cxnSpMk id="9" creationId="{D137BEDF-012D-4865-FF0D-491AFB7AEF70}"/>
          </ac:cxnSpMkLst>
        </pc:cxnChg>
        <pc:cxnChg chg="add del mod">
          <ac:chgData name="Go Vung" userId="a88f9debd051402b" providerId="LiveId" clId="{ED97676F-7EC1-4C6E-BD0E-3A6626C93D5C}" dt="2022-11-09T18:51:55.660" v="609" actId="478"/>
          <ac:cxnSpMkLst>
            <pc:docMk/>
            <pc:sldMk cId="2024231865" sldId="262"/>
            <ac:cxnSpMk id="26" creationId="{A27D7653-D7C4-0805-D02E-B3D4D050A0B7}"/>
          </ac:cxnSpMkLst>
        </pc:cxnChg>
      </pc:sldChg>
      <pc:sldChg chg="add del">
        <pc:chgData name="Go Vung" userId="a88f9debd051402b" providerId="LiveId" clId="{ED97676F-7EC1-4C6E-BD0E-3A6626C93D5C}" dt="2022-11-09T19:14:35.878" v="828" actId="47"/>
        <pc:sldMkLst>
          <pc:docMk/>
          <pc:sldMk cId="430433438" sldId="263"/>
        </pc:sldMkLst>
      </pc:sldChg>
      <pc:sldChg chg="add del">
        <pc:chgData name="Go Vung" userId="a88f9debd051402b" providerId="LiveId" clId="{ED97676F-7EC1-4C6E-BD0E-3A6626C93D5C}" dt="2022-11-09T16:33:06.314" v="63"/>
        <pc:sldMkLst>
          <pc:docMk/>
          <pc:sldMk cId="4017513907" sldId="263"/>
        </pc:sldMkLst>
      </pc:sldChg>
      <pc:sldChg chg="addSp modSp add mod modAnim">
        <pc:chgData name="Go Vung" userId="a88f9debd051402b" providerId="LiveId" clId="{ED97676F-7EC1-4C6E-BD0E-3A6626C93D5C}" dt="2022-11-09T19:18:01.568" v="857"/>
        <pc:sldMkLst>
          <pc:docMk/>
          <pc:sldMk cId="2132495168" sldId="264"/>
        </pc:sldMkLst>
        <pc:picChg chg="mod">
          <ac:chgData name="Go Vung" userId="a88f9debd051402b" providerId="LiveId" clId="{ED97676F-7EC1-4C6E-BD0E-3A6626C93D5C}" dt="2022-11-09T19:10:56.829" v="804" actId="1076"/>
          <ac:picMkLst>
            <pc:docMk/>
            <pc:sldMk cId="2132495168" sldId="264"/>
            <ac:picMk id="75" creationId="{1A05C3B2-F814-707D-9E7E-B165B417C2D4}"/>
          </ac:picMkLst>
        </pc:picChg>
        <pc:picChg chg="mod">
          <ac:chgData name="Go Vung" userId="a88f9debd051402b" providerId="LiveId" clId="{ED97676F-7EC1-4C6E-BD0E-3A6626C93D5C}" dt="2022-11-09T19:11:07.793" v="805" actId="1076"/>
          <ac:picMkLst>
            <pc:docMk/>
            <pc:sldMk cId="2132495168" sldId="264"/>
            <ac:picMk id="77" creationId="{1EA4BFA0-DDBB-405C-65C3-87138E1BABFE}"/>
          </ac:picMkLst>
        </pc:picChg>
        <pc:picChg chg="mod">
          <ac:chgData name="Go Vung" userId="a88f9debd051402b" providerId="LiveId" clId="{ED97676F-7EC1-4C6E-BD0E-3A6626C93D5C}" dt="2022-11-09T19:11:44.640" v="810" actId="1076"/>
          <ac:picMkLst>
            <pc:docMk/>
            <pc:sldMk cId="2132495168" sldId="264"/>
            <ac:picMk id="78" creationId="{67CADE9B-7140-74D2-DB28-1C9F79A364E8}"/>
          </ac:picMkLst>
        </pc:picChg>
        <pc:picChg chg="mod">
          <ac:chgData name="Go Vung" userId="a88f9debd051402b" providerId="LiveId" clId="{ED97676F-7EC1-4C6E-BD0E-3A6626C93D5C}" dt="2022-11-09T19:12:19.794" v="814" actId="1076"/>
          <ac:picMkLst>
            <pc:docMk/>
            <pc:sldMk cId="2132495168" sldId="264"/>
            <ac:picMk id="79" creationId="{B305F373-8051-E842-CA2D-B6112B464A03}"/>
          </ac:picMkLst>
        </pc:picChg>
        <pc:picChg chg="mod">
          <ac:chgData name="Go Vung" userId="a88f9debd051402b" providerId="LiveId" clId="{ED97676F-7EC1-4C6E-BD0E-3A6626C93D5C}" dt="2022-11-09T19:12:50.045" v="818" actId="1076"/>
          <ac:picMkLst>
            <pc:docMk/>
            <pc:sldMk cId="2132495168" sldId="264"/>
            <ac:picMk id="82" creationId="{B68B7D85-2503-149D-A6D2-65232BB3046F}"/>
          </ac:picMkLst>
        </pc:picChg>
        <pc:picChg chg="mod">
          <ac:chgData name="Go Vung" userId="a88f9debd051402b" providerId="LiveId" clId="{ED97676F-7EC1-4C6E-BD0E-3A6626C93D5C}" dt="2022-11-09T19:13:20.064" v="822" actId="1076"/>
          <ac:picMkLst>
            <pc:docMk/>
            <pc:sldMk cId="2132495168" sldId="264"/>
            <ac:picMk id="89" creationId="{90DA66F4-6C66-306E-67A0-8BA35868BC7E}"/>
          </ac:picMkLst>
        </pc:picChg>
        <pc:cxnChg chg="add mod">
          <ac:chgData name="Go Vung" userId="a88f9debd051402b" providerId="LiveId" clId="{ED97676F-7EC1-4C6E-BD0E-3A6626C93D5C}" dt="2022-11-09T19:16:29.754" v="847" actId="14100"/>
          <ac:cxnSpMkLst>
            <pc:docMk/>
            <pc:sldMk cId="2132495168" sldId="264"/>
            <ac:cxnSpMk id="4" creationId="{66F1A99B-3130-9204-9281-4BD4041E4A85}"/>
          </ac:cxnSpMkLst>
        </pc:cxnChg>
        <pc:cxnChg chg="add mod">
          <ac:chgData name="Go Vung" userId="a88f9debd051402b" providerId="LiveId" clId="{ED97676F-7EC1-4C6E-BD0E-3A6626C93D5C}" dt="2022-11-09T19:16:40.242" v="849" actId="1076"/>
          <ac:cxnSpMkLst>
            <pc:docMk/>
            <pc:sldMk cId="2132495168" sldId="264"/>
            <ac:cxnSpMk id="6" creationId="{285FE398-7F34-BAD3-C8B9-41F4A320F215}"/>
          </ac:cxnSpMkLst>
        </pc:cxnChg>
        <pc:cxnChg chg="add mod">
          <ac:chgData name="Go Vung" userId="a88f9debd051402b" providerId="LiveId" clId="{ED97676F-7EC1-4C6E-BD0E-3A6626C93D5C}" dt="2022-11-09T19:16:47.963" v="851" actId="1076"/>
          <ac:cxnSpMkLst>
            <pc:docMk/>
            <pc:sldMk cId="2132495168" sldId="264"/>
            <ac:cxnSpMk id="8" creationId="{6543E270-8C20-A825-4CBA-97380F610AF0}"/>
          </ac:cxnSpMkLst>
        </pc:cxnChg>
        <pc:cxnChg chg="add mod">
          <ac:chgData name="Go Vung" userId="a88f9debd051402b" providerId="LiveId" clId="{ED97676F-7EC1-4C6E-BD0E-3A6626C93D5C}" dt="2022-11-09T19:16:54.166" v="853" actId="1076"/>
          <ac:cxnSpMkLst>
            <pc:docMk/>
            <pc:sldMk cId="2132495168" sldId="264"/>
            <ac:cxnSpMk id="9" creationId="{72E6E7B8-91AF-5904-8FBE-5D219F539C91}"/>
          </ac:cxnSpMkLst>
        </pc:cxnChg>
        <pc:cxnChg chg="add mod">
          <ac:chgData name="Go Vung" userId="a88f9debd051402b" providerId="LiveId" clId="{ED97676F-7EC1-4C6E-BD0E-3A6626C93D5C}" dt="2022-11-09T19:17:00.590" v="855" actId="1076"/>
          <ac:cxnSpMkLst>
            <pc:docMk/>
            <pc:sldMk cId="2132495168" sldId="264"/>
            <ac:cxnSpMk id="12" creationId="{467469FE-7906-76ED-E73A-14EA39DD24EE}"/>
          </ac:cxnSpMkLst>
        </pc:cxnChg>
      </pc:sldChg>
      <pc:sldChg chg="add del">
        <pc:chgData name="Go Vung" userId="a88f9debd051402b" providerId="LiveId" clId="{ED97676F-7EC1-4C6E-BD0E-3A6626C93D5C}" dt="2022-11-09T19:03:55.190" v="722"/>
        <pc:sldMkLst>
          <pc:docMk/>
          <pc:sldMk cId="4198225010" sldId="264"/>
        </pc:sldMkLst>
      </pc:sldChg>
      <pc:sldChg chg="add del">
        <pc:chgData name="Go Vung" userId="a88f9debd051402b" providerId="LiveId" clId="{ED97676F-7EC1-4C6E-BD0E-3A6626C93D5C}" dt="2022-11-09T19:18:10.742" v="858" actId="47"/>
        <pc:sldMkLst>
          <pc:docMk/>
          <pc:sldMk cId="2322194852" sldId="265"/>
        </pc:sldMkLst>
      </pc:sldChg>
      <pc:sldChg chg="addSp modSp new mod ord">
        <pc:chgData name="Go Vung" userId="a88f9debd051402b" providerId="LiveId" clId="{ED97676F-7EC1-4C6E-BD0E-3A6626C93D5C}" dt="2022-11-09T19:20:38.294" v="864" actId="962"/>
        <pc:sldMkLst>
          <pc:docMk/>
          <pc:sldMk cId="3243207155" sldId="265"/>
        </pc:sldMkLst>
        <pc:picChg chg="add mod">
          <ac:chgData name="Go Vung" userId="a88f9debd051402b" providerId="LiveId" clId="{ED97676F-7EC1-4C6E-BD0E-3A6626C93D5C}" dt="2022-11-09T19:20:38.294" v="864" actId="962"/>
          <ac:picMkLst>
            <pc:docMk/>
            <pc:sldMk cId="3243207155" sldId="265"/>
            <ac:picMk id="3" creationId="{DFDA1884-FCBD-E05B-16D0-3FFA7D6E0EB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42276-C4BE-4FC3-B71A-E623DEB7E306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DD5DA-4B7D-4C1A-B6AC-38854A76E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9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DD5DA-4B7D-4C1A-B6AC-38854A76E5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22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8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9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9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4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1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4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3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1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5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9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675DE-BEA3-46B1-A841-923E13EEC690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EDF72-1FF6-4F46-96C2-4087CA1A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0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ogo, company name&#10;&#10;Description automatically generated">
            <a:extLst>
              <a:ext uri="{FF2B5EF4-FFF2-40B4-BE49-F238E27FC236}">
                <a16:creationId xmlns:a16="http://schemas.microsoft.com/office/drawing/2014/main" id="{DFDA1884-FCBD-E05B-16D0-3FFA7D6E0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20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J" descr="Icon&#10;&#10;Description automatically generated">
            <a:extLst>
              <a:ext uri="{FF2B5EF4-FFF2-40B4-BE49-F238E27FC236}">
                <a16:creationId xmlns:a16="http://schemas.microsoft.com/office/drawing/2014/main" id="{EB18A749-C8E4-E22A-3DBE-5ED26DE8F3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1" t="4001" r="60400" b="52267"/>
          <a:stretch/>
        </p:blipFill>
        <p:spPr>
          <a:xfrm>
            <a:off x="279089" y="264048"/>
            <a:ext cx="1360950" cy="1408176"/>
          </a:xfrm>
          <a:prstGeom prst="rect">
            <a:avLst/>
          </a:prstGeom>
        </p:spPr>
      </p:pic>
      <p:pic>
        <p:nvPicPr>
          <p:cNvPr id="17" name="2 V" descr="Logo, company name&#10;&#10;Description automatically generated">
            <a:extLst>
              <a:ext uri="{FF2B5EF4-FFF2-40B4-BE49-F238E27FC236}">
                <a16:creationId xmlns:a16="http://schemas.microsoft.com/office/drawing/2014/main" id="{E4B0915D-5F8C-58FC-3207-5B46B333CCF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900" b="54533"/>
          <a:stretch/>
        </p:blipFill>
        <p:spPr>
          <a:xfrm>
            <a:off x="2131632" y="193930"/>
            <a:ext cx="1305144" cy="1478585"/>
          </a:xfrm>
          <a:prstGeom prst="rect">
            <a:avLst/>
          </a:prstGeom>
        </p:spPr>
      </p:pic>
      <p:pic>
        <p:nvPicPr>
          <p:cNvPr id="19" name="3 B" descr="Logo, company name&#10;&#10;Description automatically generated">
            <a:extLst>
              <a:ext uri="{FF2B5EF4-FFF2-40B4-BE49-F238E27FC236}">
                <a16:creationId xmlns:a16="http://schemas.microsoft.com/office/drawing/2014/main" id="{36CC543C-7C84-098C-071E-C33F8A18860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" t="47333" r="67100" b="8667"/>
          <a:stretch/>
        </p:blipFill>
        <p:spPr>
          <a:xfrm>
            <a:off x="3983970" y="185627"/>
            <a:ext cx="1424818" cy="1478585"/>
          </a:xfrm>
          <a:prstGeom prst="rect">
            <a:avLst/>
          </a:prstGeom>
        </p:spPr>
      </p:pic>
      <p:pic>
        <p:nvPicPr>
          <p:cNvPr id="21" name="4 U" descr="Icon&#10;&#10;Description automatically generated with low confidence">
            <a:extLst>
              <a:ext uri="{FF2B5EF4-FFF2-40B4-BE49-F238E27FC236}">
                <a16:creationId xmlns:a16="http://schemas.microsoft.com/office/drawing/2014/main" id="{86CE87C4-C402-2B45-9935-D4CA977D275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" r="67829" b="52133"/>
          <a:stretch/>
        </p:blipFill>
        <p:spPr>
          <a:xfrm>
            <a:off x="5830696" y="172106"/>
            <a:ext cx="1357329" cy="1478585"/>
          </a:xfrm>
          <a:prstGeom prst="rect">
            <a:avLst/>
          </a:prstGeom>
        </p:spPr>
      </p:pic>
      <p:pic>
        <p:nvPicPr>
          <p:cNvPr id="7" name="5 E" descr="Icon&#10;&#10;Description automatically generated">
            <a:extLst>
              <a:ext uri="{FF2B5EF4-FFF2-40B4-BE49-F238E27FC236}">
                <a16:creationId xmlns:a16="http://schemas.microsoft.com/office/drawing/2014/main" id="{CA1597A8-ED92-E1E3-22BF-8476565EDBB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99" t="1734" r="24600" b="54533"/>
          <a:stretch/>
        </p:blipFill>
        <p:spPr>
          <a:xfrm>
            <a:off x="7591333" y="313059"/>
            <a:ext cx="1322312" cy="1408176"/>
          </a:xfrm>
          <a:prstGeom prst="rect">
            <a:avLst/>
          </a:prstGeom>
        </p:spPr>
      </p:pic>
      <p:pic>
        <p:nvPicPr>
          <p:cNvPr id="11" name="6 P" descr="Icon&#10;&#10;Description automatically generated">
            <a:extLst>
              <a:ext uri="{FF2B5EF4-FFF2-40B4-BE49-F238E27FC236}">
                <a16:creationId xmlns:a16="http://schemas.microsoft.com/office/drawing/2014/main" id="{A8F42CBD-A007-3DEA-D28C-D4887D02AAE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500" b="52400"/>
          <a:stretch/>
        </p:blipFill>
        <p:spPr>
          <a:xfrm>
            <a:off x="310994" y="1782408"/>
            <a:ext cx="1304634" cy="1478585"/>
          </a:xfrm>
          <a:prstGeom prst="rect">
            <a:avLst/>
          </a:prstGeom>
        </p:spPr>
      </p:pic>
      <p:pic>
        <p:nvPicPr>
          <p:cNvPr id="16" name="7 A" descr="Icon&#10;&#10;Description automatically generated">
            <a:extLst>
              <a:ext uri="{FF2B5EF4-FFF2-40B4-BE49-F238E27FC236}">
                <a16:creationId xmlns:a16="http://schemas.microsoft.com/office/drawing/2014/main" id="{DA24C86A-C4B6-43DA-174B-81F5468CB55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01" t="47467" r="37876" b="6572"/>
          <a:stretch/>
        </p:blipFill>
        <p:spPr>
          <a:xfrm>
            <a:off x="2102323" y="1769568"/>
            <a:ext cx="1347836" cy="1478585"/>
          </a:xfrm>
          <a:prstGeom prst="rect">
            <a:avLst/>
          </a:prstGeom>
        </p:spPr>
      </p:pic>
      <p:pic>
        <p:nvPicPr>
          <p:cNvPr id="25" name="8 S" descr="Icon&#10;&#10;Description automatically generated">
            <a:extLst>
              <a:ext uri="{FF2B5EF4-FFF2-40B4-BE49-F238E27FC236}">
                <a16:creationId xmlns:a16="http://schemas.microsoft.com/office/drawing/2014/main" id="{1B4FEB5A-33C0-5970-B84A-2C7065844E3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" t="51778" r="69900" b="4741"/>
          <a:stretch/>
        </p:blipFill>
        <p:spPr>
          <a:xfrm>
            <a:off x="4047471" y="1797926"/>
            <a:ext cx="1320272" cy="1494982"/>
          </a:xfrm>
          <a:prstGeom prst="rect">
            <a:avLst/>
          </a:prstGeom>
        </p:spPr>
      </p:pic>
      <p:pic>
        <p:nvPicPr>
          <p:cNvPr id="22" name="9 N" descr="Icon&#10;&#10;Description automatically generated with low confidence">
            <a:extLst>
              <a:ext uri="{FF2B5EF4-FFF2-40B4-BE49-F238E27FC236}">
                <a16:creationId xmlns:a16="http://schemas.microsoft.com/office/drawing/2014/main" id="{67D30362-31B3-F098-1669-BB98795455A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00" r="2504" b="55466"/>
          <a:stretch/>
        </p:blipFill>
        <p:spPr>
          <a:xfrm>
            <a:off x="5777588" y="1797926"/>
            <a:ext cx="1367751" cy="1478585"/>
          </a:xfrm>
          <a:prstGeom prst="rect">
            <a:avLst/>
          </a:prstGeom>
        </p:spPr>
      </p:pic>
      <p:pic>
        <p:nvPicPr>
          <p:cNvPr id="23" name="10 Q" descr="Icon&#10;&#10;Description automatically generated with low confidence">
            <a:extLst>
              <a:ext uri="{FF2B5EF4-FFF2-40B4-BE49-F238E27FC236}">
                <a16:creationId xmlns:a16="http://schemas.microsoft.com/office/drawing/2014/main" id="{59F4F01E-D639-BEC6-20FA-D235036A51E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6" t="46666" r="63784" b="8667"/>
          <a:stretch/>
        </p:blipFill>
        <p:spPr>
          <a:xfrm>
            <a:off x="7574066" y="1835335"/>
            <a:ext cx="1320272" cy="1474303"/>
          </a:xfrm>
          <a:prstGeom prst="rect">
            <a:avLst/>
          </a:prstGeom>
        </p:spPr>
      </p:pic>
      <p:pic>
        <p:nvPicPr>
          <p:cNvPr id="13" name="11 R" descr="Icon&#10;&#10;Description automatically generated">
            <a:extLst>
              <a:ext uri="{FF2B5EF4-FFF2-40B4-BE49-F238E27FC236}">
                <a16:creationId xmlns:a16="http://schemas.microsoft.com/office/drawing/2014/main" id="{DE4088B1-D87C-BFC7-ABAB-DBE0F03AB0D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00" t="933" r="37700" b="52934"/>
          <a:stretch/>
        </p:blipFill>
        <p:spPr>
          <a:xfrm>
            <a:off x="247800" y="3491972"/>
            <a:ext cx="1367828" cy="1469777"/>
          </a:xfrm>
          <a:prstGeom prst="rect">
            <a:avLst/>
          </a:prstGeom>
        </p:spPr>
      </p:pic>
      <p:pic>
        <p:nvPicPr>
          <p:cNvPr id="20" name="12 H" descr="Logo, company name&#10;&#10;Description automatically generated">
            <a:extLst>
              <a:ext uri="{FF2B5EF4-FFF2-40B4-BE49-F238E27FC236}">
                <a16:creationId xmlns:a16="http://schemas.microsoft.com/office/drawing/2014/main" id="{D9D4C42E-3E16-579B-CF12-CE271BF0A68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0" t="45734" r="36700" b="6572"/>
          <a:stretch/>
        </p:blipFill>
        <p:spPr>
          <a:xfrm>
            <a:off x="2133399" y="3515017"/>
            <a:ext cx="1273996" cy="1419692"/>
          </a:xfrm>
          <a:prstGeom prst="rect">
            <a:avLst/>
          </a:prstGeom>
        </p:spPr>
      </p:pic>
      <p:pic>
        <p:nvPicPr>
          <p:cNvPr id="14" name="13 L" descr="Icon&#10;&#10;Description automatically generated">
            <a:extLst>
              <a:ext uri="{FF2B5EF4-FFF2-40B4-BE49-F238E27FC236}">
                <a16:creationId xmlns:a16="http://schemas.microsoft.com/office/drawing/2014/main" id="{676A92D9-3FF3-8186-0F06-8FC07DEB391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62" t="1334" r="3257" b="55553"/>
          <a:stretch/>
        </p:blipFill>
        <p:spPr>
          <a:xfrm>
            <a:off x="3993634" y="3526723"/>
            <a:ext cx="1456658" cy="1366020"/>
          </a:xfrm>
          <a:prstGeom prst="rect">
            <a:avLst/>
          </a:prstGeom>
        </p:spPr>
      </p:pic>
      <p:pic>
        <p:nvPicPr>
          <p:cNvPr id="15" name="14 K" descr="Icon&#10;&#10;Description automatically generated">
            <a:extLst>
              <a:ext uri="{FF2B5EF4-FFF2-40B4-BE49-F238E27FC236}">
                <a16:creationId xmlns:a16="http://schemas.microsoft.com/office/drawing/2014/main" id="{DDF116DB-321C-71A8-9D8C-368A9682EAF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" t="48405" r="66800" b="9185"/>
          <a:stretch/>
        </p:blipFill>
        <p:spPr>
          <a:xfrm>
            <a:off x="5747991" y="3525694"/>
            <a:ext cx="1362403" cy="1367049"/>
          </a:xfrm>
          <a:prstGeom prst="rect">
            <a:avLst/>
          </a:prstGeom>
        </p:spPr>
      </p:pic>
      <p:pic>
        <p:nvPicPr>
          <p:cNvPr id="10" name="15 S" descr="Icon&#10;&#10;Description automatically generated">
            <a:extLst>
              <a:ext uri="{FF2B5EF4-FFF2-40B4-BE49-F238E27FC236}">
                <a16:creationId xmlns:a16="http://schemas.microsoft.com/office/drawing/2014/main" id="{D432F39C-8404-3368-C656-FC2D0EE208E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00" t="47733" r="4200" b="8533"/>
          <a:stretch/>
        </p:blipFill>
        <p:spPr>
          <a:xfrm>
            <a:off x="7528296" y="3520775"/>
            <a:ext cx="1322312" cy="1408176"/>
          </a:xfrm>
          <a:prstGeom prst="rect">
            <a:avLst/>
          </a:prstGeom>
        </p:spPr>
      </p:pic>
      <p:pic>
        <p:nvPicPr>
          <p:cNvPr id="75" name="TOP 1" descr="Icon&#10;&#10;Description automatically generated">
            <a:extLst>
              <a:ext uri="{FF2B5EF4-FFF2-40B4-BE49-F238E27FC236}">
                <a16:creationId xmlns:a16="http://schemas.microsoft.com/office/drawing/2014/main" id="{1A05C3B2-F814-707D-9E7E-B165B417C2D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900" b="50000"/>
          <a:stretch/>
        </p:blipFill>
        <p:spPr>
          <a:xfrm>
            <a:off x="129638" y="7216"/>
            <a:ext cx="1678939" cy="1697042"/>
          </a:xfrm>
          <a:prstGeom prst="rect">
            <a:avLst/>
          </a:prstGeom>
        </p:spPr>
      </p:pic>
      <p:pic>
        <p:nvPicPr>
          <p:cNvPr id="76" name="TOP 2" descr="Icon&#10;&#10;Description automatically generated">
            <a:extLst>
              <a:ext uri="{FF2B5EF4-FFF2-40B4-BE49-F238E27FC236}">
                <a16:creationId xmlns:a16="http://schemas.microsoft.com/office/drawing/2014/main" id="{2BAEAEA5-C77C-56BD-C956-799A053DBAF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057" r="12200" b="50000"/>
          <a:stretch/>
        </p:blipFill>
        <p:spPr>
          <a:xfrm>
            <a:off x="1957031" y="66008"/>
            <a:ext cx="1715249" cy="1665652"/>
          </a:xfrm>
          <a:prstGeom prst="rect">
            <a:avLst/>
          </a:prstGeom>
        </p:spPr>
      </p:pic>
      <p:pic>
        <p:nvPicPr>
          <p:cNvPr id="77" name="TOP 3" descr="Icon&#10;&#10;Description automatically generated">
            <a:extLst>
              <a:ext uri="{FF2B5EF4-FFF2-40B4-BE49-F238E27FC236}">
                <a16:creationId xmlns:a16="http://schemas.microsoft.com/office/drawing/2014/main" id="{1EA4BFA0-DDBB-405C-65C3-87138E1BABF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68" r="60351"/>
          <a:stretch/>
        </p:blipFill>
        <p:spPr>
          <a:xfrm>
            <a:off x="3812454" y="50542"/>
            <a:ext cx="1715253" cy="1688665"/>
          </a:xfrm>
          <a:prstGeom prst="rect">
            <a:avLst/>
          </a:prstGeom>
        </p:spPr>
      </p:pic>
      <p:pic>
        <p:nvPicPr>
          <p:cNvPr id="78" name="TOP 4" descr="Icon&#10;&#10;Description automatically generated">
            <a:extLst>
              <a:ext uri="{FF2B5EF4-FFF2-40B4-BE49-F238E27FC236}">
                <a16:creationId xmlns:a16="http://schemas.microsoft.com/office/drawing/2014/main" id="{67CADE9B-7140-74D2-DB28-1C9F79A364E8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04" t="48731" r="9996" b="-414"/>
          <a:stretch/>
        </p:blipFill>
        <p:spPr>
          <a:xfrm>
            <a:off x="5586314" y="42513"/>
            <a:ext cx="1758198" cy="1704722"/>
          </a:xfrm>
          <a:prstGeom prst="rect">
            <a:avLst/>
          </a:prstGeom>
        </p:spPr>
      </p:pic>
      <p:pic>
        <p:nvPicPr>
          <p:cNvPr id="79" name="TOP 5" descr="Icon&#10;&#10;Description automatically generated">
            <a:extLst>
              <a:ext uri="{FF2B5EF4-FFF2-40B4-BE49-F238E27FC236}">
                <a16:creationId xmlns:a16="http://schemas.microsoft.com/office/drawing/2014/main" id="{B305F373-8051-E842-CA2D-B6112B464A03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" t="1404" r="61163" b="50000"/>
          <a:stretch/>
        </p:blipFill>
        <p:spPr>
          <a:xfrm>
            <a:off x="7401241" y="56310"/>
            <a:ext cx="1710443" cy="1670592"/>
          </a:xfrm>
          <a:prstGeom prst="rect">
            <a:avLst/>
          </a:prstGeom>
        </p:spPr>
      </p:pic>
      <p:pic>
        <p:nvPicPr>
          <p:cNvPr id="80" name="TOP 6" descr="Icon&#10;&#10;Description automatically generated">
            <a:extLst>
              <a:ext uri="{FF2B5EF4-FFF2-40B4-BE49-F238E27FC236}">
                <a16:creationId xmlns:a16="http://schemas.microsoft.com/office/drawing/2014/main" id="{863C9CE6-2C5D-5283-AA9C-BB6F2C7D3ACB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98" t="1594" r="23491" b="50000"/>
          <a:stretch/>
        </p:blipFill>
        <p:spPr>
          <a:xfrm>
            <a:off x="102953" y="1719380"/>
            <a:ext cx="1740490" cy="1697043"/>
          </a:xfrm>
          <a:prstGeom prst="rect">
            <a:avLst/>
          </a:prstGeom>
        </p:spPr>
      </p:pic>
      <p:pic>
        <p:nvPicPr>
          <p:cNvPr id="81" name="TOP 7" descr="Icon&#10;&#10;Description automatically generated">
            <a:extLst>
              <a:ext uri="{FF2B5EF4-FFF2-40B4-BE49-F238E27FC236}">
                <a16:creationId xmlns:a16="http://schemas.microsoft.com/office/drawing/2014/main" id="{A04CE0D0-19B7-16AB-A8BF-70534A41CD62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" t="49530" r="61915" b="2333"/>
          <a:stretch/>
        </p:blipFill>
        <p:spPr>
          <a:xfrm>
            <a:off x="1969864" y="1739207"/>
            <a:ext cx="1675658" cy="1681741"/>
          </a:xfrm>
          <a:prstGeom prst="rect">
            <a:avLst/>
          </a:prstGeom>
        </p:spPr>
      </p:pic>
      <p:pic>
        <p:nvPicPr>
          <p:cNvPr id="82" name="TOP 8" descr="Icon&#10;&#10;Description automatically generated">
            <a:extLst>
              <a:ext uri="{FF2B5EF4-FFF2-40B4-BE49-F238E27FC236}">
                <a16:creationId xmlns:a16="http://schemas.microsoft.com/office/drawing/2014/main" id="{B68B7D85-2503-149D-A6D2-65232BB3046F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8" t="50295" r="23830" b="962"/>
          <a:stretch/>
        </p:blipFill>
        <p:spPr>
          <a:xfrm>
            <a:off x="3812454" y="1723114"/>
            <a:ext cx="1675658" cy="1689574"/>
          </a:xfrm>
          <a:prstGeom prst="rect">
            <a:avLst/>
          </a:prstGeom>
        </p:spPr>
      </p:pic>
      <p:pic>
        <p:nvPicPr>
          <p:cNvPr id="83" name="TOP 9" descr="A picture containing text, sign, vector graphics&#10;&#10;Description automatically generated">
            <a:extLst>
              <a:ext uri="{FF2B5EF4-FFF2-40B4-BE49-F238E27FC236}">
                <a16:creationId xmlns:a16="http://schemas.microsoft.com/office/drawing/2014/main" id="{6ED8B4E3-C5DC-2166-EDB6-E497D5AE868D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" t="2595" r="61769" b="48590"/>
          <a:stretch/>
        </p:blipFill>
        <p:spPr>
          <a:xfrm>
            <a:off x="5628335" y="1754593"/>
            <a:ext cx="1672222" cy="1689574"/>
          </a:xfrm>
          <a:prstGeom prst="rect">
            <a:avLst/>
          </a:prstGeom>
        </p:spPr>
      </p:pic>
      <p:pic>
        <p:nvPicPr>
          <p:cNvPr id="84" name="TOP 10" descr="A picture containing text, sign, vector graphics&#10;&#10;Description automatically generated">
            <a:extLst>
              <a:ext uri="{FF2B5EF4-FFF2-40B4-BE49-F238E27FC236}">
                <a16:creationId xmlns:a16="http://schemas.microsoft.com/office/drawing/2014/main" id="{2C14B811-FC87-E394-F3D2-BC6C8F6165E8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98" t="2707" r="23831" b="48590"/>
          <a:stretch/>
        </p:blipFill>
        <p:spPr>
          <a:xfrm>
            <a:off x="7396901" y="1768839"/>
            <a:ext cx="1645743" cy="1675328"/>
          </a:xfrm>
          <a:prstGeom prst="rect">
            <a:avLst/>
          </a:prstGeom>
        </p:spPr>
      </p:pic>
      <p:pic>
        <p:nvPicPr>
          <p:cNvPr id="85" name="TOP 11" descr="A picture containing text, sign, vector graphics&#10;&#10;Description automatically generated">
            <a:extLst>
              <a:ext uri="{FF2B5EF4-FFF2-40B4-BE49-F238E27FC236}">
                <a16:creationId xmlns:a16="http://schemas.microsoft.com/office/drawing/2014/main" id="{CCA24318-F4FD-CED3-A221-63BE75F6E5D7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" t="50445" r="60939" b="583"/>
          <a:stretch/>
        </p:blipFill>
        <p:spPr>
          <a:xfrm>
            <a:off x="129638" y="3446667"/>
            <a:ext cx="1718976" cy="1672048"/>
          </a:xfrm>
          <a:prstGeom prst="rect">
            <a:avLst/>
          </a:prstGeom>
        </p:spPr>
      </p:pic>
      <p:pic>
        <p:nvPicPr>
          <p:cNvPr id="86" name="TOP 12" descr="A picture containing text, sign, vector graphics&#10;&#10;Description automatically generated">
            <a:extLst>
              <a:ext uri="{FF2B5EF4-FFF2-40B4-BE49-F238E27FC236}">
                <a16:creationId xmlns:a16="http://schemas.microsoft.com/office/drawing/2014/main" id="{2BBBBC76-BD0C-B520-1F8D-78CDE2C6C511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8" t="50505" r="23831" b="962"/>
          <a:stretch/>
        </p:blipFill>
        <p:spPr>
          <a:xfrm>
            <a:off x="1943542" y="3459481"/>
            <a:ext cx="1675658" cy="1635532"/>
          </a:xfrm>
          <a:prstGeom prst="rect">
            <a:avLst/>
          </a:prstGeom>
        </p:spPr>
      </p:pic>
      <p:pic>
        <p:nvPicPr>
          <p:cNvPr id="87" name="TOP 13" descr="A picture containing text, first-aid kit, sign&#10;&#10;Description automatically generated">
            <a:extLst>
              <a:ext uri="{FF2B5EF4-FFF2-40B4-BE49-F238E27FC236}">
                <a16:creationId xmlns:a16="http://schemas.microsoft.com/office/drawing/2014/main" id="{A64A9D06-06B3-992C-B382-AADD2EC08DEA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" r="58946" b="49779"/>
          <a:stretch/>
        </p:blipFill>
        <p:spPr>
          <a:xfrm>
            <a:off x="3812454" y="3443275"/>
            <a:ext cx="1729258" cy="1668631"/>
          </a:xfrm>
          <a:prstGeom prst="rect">
            <a:avLst/>
          </a:prstGeom>
        </p:spPr>
      </p:pic>
      <p:pic>
        <p:nvPicPr>
          <p:cNvPr id="88" name="TOP 14" descr="A picture containing text, first-aid kit, sign&#10;&#10;Description automatically generated">
            <a:extLst>
              <a:ext uri="{FF2B5EF4-FFF2-40B4-BE49-F238E27FC236}">
                <a16:creationId xmlns:a16="http://schemas.microsoft.com/office/drawing/2014/main" id="{765131B2-E1A2-3F03-BEE8-FB4B99519EB3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24" t="963" r="20900" b="48590"/>
          <a:stretch/>
        </p:blipFill>
        <p:spPr>
          <a:xfrm>
            <a:off x="5657541" y="3454284"/>
            <a:ext cx="1672222" cy="1704722"/>
          </a:xfrm>
          <a:prstGeom prst="rect">
            <a:avLst/>
          </a:prstGeom>
        </p:spPr>
      </p:pic>
      <p:pic>
        <p:nvPicPr>
          <p:cNvPr id="89" name="TOP 15" descr="A picture containing text, first-aid kit, sign&#10;&#10;Description automatically generated">
            <a:extLst>
              <a:ext uri="{FF2B5EF4-FFF2-40B4-BE49-F238E27FC236}">
                <a16:creationId xmlns:a16="http://schemas.microsoft.com/office/drawing/2014/main" id="{90DA66F4-6C66-306E-67A0-8BA35868BC7E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" t="49183" r="58611"/>
          <a:stretch/>
        </p:blipFill>
        <p:spPr>
          <a:xfrm>
            <a:off x="7383404" y="3510663"/>
            <a:ext cx="1738169" cy="166900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6F1A99B-3130-9204-9281-4BD4041E4A85}"/>
              </a:ext>
            </a:extLst>
          </p:cNvPr>
          <p:cNvCxnSpPr>
            <a:cxnSpLocks/>
          </p:cNvCxnSpPr>
          <p:nvPr/>
        </p:nvCxnSpPr>
        <p:spPr>
          <a:xfrm>
            <a:off x="279089" y="6565392"/>
            <a:ext cx="1529488" cy="0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85FE398-7F34-BAD3-C8B9-41F4A320F215}"/>
              </a:ext>
            </a:extLst>
          </p:cNvPr>
          <p:cNvCxnSpPr>
            <a:cxnSpLocks/>
          </p:cNvCxnSpPr>
          <p:nvPr/>
        </p:nvCxnSpPr>
        <p:spPr>
          <a:xfrm>
            <a:off x="1969864" y="6565392"/>
            <a:ext cx="1529488" cy="0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43E270-8C20-A825-4CBA-97380F610AF0}"/>
              </a:ext>
            </a:extLst>
          </p:cNvPr>
          <p:cNvCxnSpPr>
            <a:cxnSpLocks/>
          </p:cNvCxnSpPr>
          <p:nvPr/>
        </p:nvCxnSpPr>
        <p:spPr>
          <a:xfrm>
            <a:off x="3838255" y="6571488"/>
            <a:ext cx="1529488" cy="0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E6E7B8-91AF-5904-8FBE-5D219F539C91}"/>
              </a:ext>
            </a:extLst>
          </p:cNvPr>
          <p:cNvCxnSpPr>
            <a:cxnSpLocks/>
          </p:cNvCxnSpPr>
          <p:nvPr/>
        </p:nvCxnSpPr>
        <p:spPr>
          <a:xfrm>
            <a:off x="5771069" y="6565392"/>
            <a:ext cx="1529488" cy="0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67469FE-7906-76ED-E73A-14EA39DD24EE}"/>
              </a:ext>
            </a:extLst>
          </p:cNvPr>
          <p:cNvCxnSpPr>
            <a:cxnSpLocks/>
          </p:cNvCxnSpPr>
          <p:nvPr/>
        </p:nvCxnSpPr>
        <p:spPr>
          <a:xfrm>
            <a:off x="7528296" y="6565392"/>
            <a:ext cx="1529488" cy="0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49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63 -0.01875 L -0.60243 0.70787 " pathEditMode="relative" ptsTypes="AA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5 0.01898 L -0.00278 0.72176 L -0.00278 0.72176 " pathEditMode="relative" ptsTypes="AAA">
                                      <p:cBhvr>
                                        <p:cTn id="1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-0.00417 0.73357 L -0.00504 0.72778 " pathEditMode="relative" rAng="0" ptsTypes="AAA">
                                      <p:cBhvr>
                                        <p:cTn id="1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3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0.00578 L 0.00625 0.48218 " pathEditMode="relative" ptsTypes="AA">
                                      <p:cBhvr>
                                        <p:cTn id="14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54 0.01204 L 0.00954 0.24259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1</Words>
  <Application>Microsoft Office PowerPoint</Application>
  <PresentationFormat>On-screen Show (4:3)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Beatty</dc:creator>
  <cp:lastModifiedBy>Go Vung</cp:lastModifiedBy>
  <cp:revision>3</cp:revision>
  <dcterms:created xsi:type="dcterms:W3CDTF">2022-03-28T14:25:08Z</dcterms:created>
  <dcterms:modified xsi:type="dcterms:W3CDTF">2022-11-09T19:20:45Z</dcterms:modified>
</cp:coreProperties>
</file>