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0909E-7F4F-74BD-605E-DF374B3D14C4}" v="25" dt="2021-01-26T19:43:00.051"/>
    <p1510:client id="{C2A9F100-6255-DAA6-35D8-DE4CFE6C9942}" v="6" dt="2021-01-25T18:34:32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Beatty" userId="0d7ccdab-feff-4ab1-bc18-308e87b700b6" providerId="ADAL" clId="{26AFDA6D-A1BE-45F2-A75A-5F396122F592}"/>
    <pc:docChg chg="custSel modSld">
      <pc:chgData name="Hannah Beatty" userId="0d7ccdab-feff-4ab1-bc18-308e87b700b6" providerId="ADAL" clId="{26AFDA6D-A1BE-45F2-A75A-5F396122F592}" dt="2021-01-25T19:32:45.707" v="329" actId="27636"/>
      <pc:docMkLst>
        <pc:docMk/>
      </pc:docMkLst>
      <pc:sldChg chg="modSp mod">
        <pc:chgData name="Hannah Beatty" userId="0d7ccdab-feff-4ab1-bc18-308e87b700b6" providerId="ADAL" clId="{26AFDA6D-A1BE-45F2-A75A-5F396122F592}" dt="2021-01-25T19:32:45.707" v="329" actId="27636"/>
        <pc:sldMkLst>
          <pc:docMk/>
          <pc:sldMk cId="4026050603" sldId="256"/>
        </pc:sldMkLst>
        <pc:spChg chg="mod">
          <ac:chgData name="Hannah Beatty" userId="0d7ccdab-feff-4ab1-bc18-308e87b700b6" providerId="ADAL" clId="{26AFDA6D-A1BE-45F2-A75A-5F396122F592}" dt="2021-01-25T19:32:05.027" v="317" actId="20577"/>
          <ac:spMkLst>
            <pc:docMk/>
            <pc:sldMk cId="4026050603" sldId="256"/>
            <ac:spMk id="2" creationId="{866A0038-6F45-4E6F-9D22-B425A895F00B}"/>
          </ac:spMkLst>
        </pc:spChg>
        <pc:spChg chg="mod">
          <ac:chgData name="Hannah Beatty" userId="0d7ccdab-feff-4ab1-bc18-308e87b700b6" providerId="ADAL" clId="{26AFDA6D-A1BE-45F2-A75A-5F396122F592}" dt="2021-01-25T19:32:45.707" v="329" actId="27636"/>
          <ac:spMkLst>
            <pc:docMk/>
            <pc:sldMk cId="4026050603" sldId="256"/>
            <ac:spMk id="3" creationId="{63877D8E-5314-4F82-97D1-538AEBCC72F8}"/>
          </ac:spMkLst>
        </pc:spChg>
      </pc:sldChg>
    </pc:docChg>
  </pc:docChgLst>
  <pc:docChgLst>
    <pc:chgData name="Hannah Beatty" userId="S::cefepahannah@cefofphiladelphiacounty.onmicrosoft.com::0d7ccdab-feff-4ab1-bc18-308e87b700b6" providerId="AD" clId="Web-{C2A9F100-6255-DAA6-35D8-DE4CFE6C9942}"/>
    <pc:docChg chg="modSld">
      <pc:chgData name="Hannah Beatty" userId="S::cefepahannah@cefofphiladelphiacounty.onmicrosoft.com::0d7ccdab-feff-4ab1-bc18-308e87b700b6" providerId="AD" clId="Web-{C2A9F100-6255-DAA6-35D8-DE4CFE6C9942}" dt="2021-01-25T18:34:32.839" v="2" actId="20577"/>
      <pc:docMkLst>
        <pc:docMk/>
      </pc:docMkLst>
      <pc:sldChg chg="modSp">
        <pc:chgData name="Hannah Beatty" userId="S::cefepahannah@cefofphiladelphiacounty.onmicrosoft.com::0d7ccdab-feff-4ab1-bc18-308e87b700b6" providerId="AD" clId="Web-{C2A9F100-6255-DAA6-35D8-DE4CFE6C9942}" dt="2021-01-25T18:34:32.839" v="2" actId="20577"/>
        <pc:sldMkLst>
          <pc:docMk/>
          <pc:sldMk cId="4026050603" sldId="256"/>
        </pc:sldMkLst>
        <pc:spChg chg="mod">
          <ac:chgData name="Hannah Beatty" userId="S::cefepahannah@cefofphiladelphiacounty.onmicrosoft.com::0d7ccdab-feff-4ab1-bc18-308e87b700b6" providerId="AD" clId="Web-{C2A9F100-6255-DAA6-35D8-DE4CFE6C9942}" dt="2021-01-25T18:34:32.839" v="2" actId="20577"/>
          <ac:spMkLst>
            <pc:docMk/>
            <pc:sldMk cId="4026050603" sldId="256"/>
            <ac:spMk id="3" creationId="{63877D8E-5314-4F82-97D1-538AEBCC72F8}"/>
          </ac:spMkLst>
        </pc:spChg>
      </pc:sldChg>
    </pc:docChg>
  </pc:docChgLst>
  <pc:docChgLst>
    <pc:chgData name="Hannah Beatty" userId="S::cefepahannah@cefofphiladelphiacounty.onmicrosoft.com::0d7ccdab-feff-4ab1-bc18-308e87b700b6" providerId="AD" clId="Web-{1D90909E-7F4F-74BD-605E-DF374B3D14C4}"/>
    <pc:docChg chg="modSld">
      <pc:chgData name="Hannah Beatty" userId="S::cefepahannah@cefofphiladelphiacounty.onmicrosoft.com::0d7ccdab-feff-4ab1-bc18-308e87b700b6" providerId="AD" clId="Web-{1D90909E-7F4F-74BD-605E-DF374B3D14C4}" dt="2021-01-26T19:43:00.051" v="23" actId="14100"/>
      <pc:docMkLst>
        <pc:docMk/>
      </pc:docMkLst>
      <pc:sldChg chg="addSp delSp modSp addAnim">
        <pc:chgData name="Hannah Beatty" userId="S::cefepahannah@cefofphiladelphiacounty.onmicrosoft.com::0d7ccdab-feff-4ab1-bc18-308e87b700b6" providerId="AD" clId="Web-{1D90909E-7F4F-74BD-605E-DF374B3D14C4}" dt="2021-01-26T19:43:00.051" v="23" actId="14100"/>
        <pc:sldMkLst>
          <pc:docMk/>
          <pc:sldMk cId="4026050603" sldId="256"/>
        </pc:sldMkLst>
        <pc:spChg chg="add del mod">
          <ac:chgData name="Hannah Beatty" userId="S::cefepahannah@cefofphiladelphiacounty.onmicrosoft.com::0d7ccdab-feff-4ab1-bc18-308e87b700b6" providerId="AD" clId="Web-{1D90909E-7F4F-74BD-605E-DF374B3D14C4}" dt="2021-01-26T19:42:05.567" v="4"/>
          <ac:spMkLst>
            <pc:docMk/>
            <pc:sldMk cId="4026050603" sldId="256"/>
            <ac:spMk id="5" creationId="{BC921B6B-807F-463B-ADBA-C540AF513F3B}"/>
          </ac:spMkLst>
        </pc:spChg>
        <pc:picChg chg="add mod">
          <ac:chgData name="Hannah Beatty" userId="S::cefepahannah@cefofphiladelphiacounty.onmicrosoft.com::0d7ccdab-feff-4ab1-bc18-308e87b700b6" providerId="AD" clId="Web-{1D90909E-7F4F-74BD-605E-DF374B3D14C4}" dt="2021-01-26T19:42:11.551" v="7" actId="1076"/>
          <ac:picMkLst>
            <pc:docMk/>
            <pc:sldMk cId="4026050603" sldId="256"/>
            <ac:picMk id="4" creationId="{9C8F0638-CF03-47C0-AFD3-89252DB50433}"/>
          </ac:picMkLst>
        </pc:picChg>
        <pc:picChg chg="add mod">
          <ac:chgData name="Hannah Beatty" userId="S::cefepahannah@cefofphiladelphiacounty.onmicrosoft.com::0d7ccdab-feff-4ab1-bc18-308e87b700b6" providerId="AD" clId="Web-{1D90909E-7F4F-74BD-605E-DF374B3D14C4}" dt="2021-01-26T19:42:51.364" v="19" actId="1076"/>
          <ac:picMkLst>
            <pc:docMk/>
            <pc:sldMk cId="4026050603" sldId="256"/>
            <ac:picMk id="8" creationId="{EC2FA004-1139-430C-8A37-1C5CADDE022B}"/>
          </ac:picMkLst>
        </pc:picChg>
        <pc:picChg chg="add mod">
          <ac:chgData name="Hannah Beatty" userId="S::cefepahannah@cefofphiladelphiacounty.onmicrosoft.com::0d7ccdab-feff-4ab1-bc18-308e87b700b6" providerId="AD" clId="Web-{1D90909E-7F4F-74BD-605E-DF374B3D14C4}" dt="2021-01-26T19:42:57.239" v="22" actId="1076"/>
          <ac:picMkLst>
            <pc:docMk/>
            <pc:sldMk cId="4026050603" sldId="256"/>
            <ac:picMk id="10" creationId="{528DFB9C-6BCE-44CB-BE75-B2691F8FD6E4}"/>
          </ac:picMkLst>
        </pc:picChg>
        <pc:picChg chg="add mod">
          <ac:chgData name="Hannah Beatty" userId="S::cefepahannah@cefofphiladelphiacounty.onmicrosoft.com::0d7ccdab-feff-4ab1-bc18-308e87b700b6" providerId="AD" clId="Web-{1D90909E-7F4F-74BD-605E-DF374B3D14C4}" dt="2021-01-26T19:42:49.973" v="18" actId="1076"/>
          <ac:picMkLst>
            <pc:docMk/>
            <pc:sldMk cId="4026050603" sldId="256"/>
            <ac:picMk id="12" creationId="{80896174-15A2-44DB-988A-09319D446782}"/>
          </ac:picMkLst>
        </pc:picChg>
        <pc:picChg chg="add mod">
          <ac:chgData name="Hannah Beatty" userId="S::cefepahannah@cefofphiladelphiacounty.onmicrosoft.com::0d7ccdab-feff-4ab1-bc18-308e87b700b6" providerId="AD" clId="Web-{1D90909E-7F4F-74BD-605E-DF374B3D14C4}" dt="2021-01-26T19:43:00.051" v="23" actId="14100"/>
          <ac:picMkLst>
            <pc:docMk/>
            <pc:sldMk cId="4026050603" sldId="256"/>
            <ac:picMk id="14" creationId="{EBC85A91-EC96-4369-95F9-8DE2AF1EBBD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E4D34-F733-4241-83D0-8F20B3F4A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E26FA-C644-4001-AB75-C30F104D2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591AF-746E-4988-84EB-B0DD3151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A457-2132-425D-9E67-1AC539EFE3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9B56E-D490-4F13-9ADB-0BBA80FF0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5B81E-8457-4988-954F-EC51FA8E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235-8D71-4F15-9AD7-BB62A38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6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F591A-74AE-4E36-ADCB-89FB9F93E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247C3-B40A-4406-917F-564A09C3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1A671-8DFA-4383-AD8E-12724FFD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A457-2132-425D-9E67-1AC539EFE3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2B7D7-0C70-455B-9891-E6643B07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CC48A-38E3-429E-BC59-041DBB65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235-8D71-4F15-9AD7-BB62A38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3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CD0012-EC1A-4AD6-9099-BE9D11542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E495D-4878-4213-A2A0-1EDEA3DF4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53B20-8EB5-4531-8B7A-B96D1C253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A457-2132-425D-9E67-1AC539EFE3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39C27-0843-4D7F-AD57-820C8C90E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1EEB9-2356-4009-8AE1-6294CE409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235-8D71-4F15-9AD7-BB62A38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7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66765-361B-4EE2-BA5A-DC784FD8A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C2345-F433-4302-ACF7-30F015281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BC9C9-1317-4F74-B39C-5232561BC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A457-2132-425D-9E67-1AC539EFE3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0086B-9299-45B9-AAD5-79A61A0E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D6086-601D-4644-A325-DE75A391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235-8D71-4F15-9AD7-BB62A38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9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AB6D5-4AE3-4097-818C-C351A3C1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D6CEA-DBEE-41FB-8FF0-822ACB54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2613D-1296-4333-A3A2-856C01ADF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A457-2132-425D-9E67-1AC539EFE3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D7EBC-68CC-443B-8812-E1247A4CB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AD79A-7F3A-41F1-A5F3-CAFA5D1B5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235-8D71-4F15-9AD7-BB62A38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95B8-7CCD-4E80-A326-E7FDF8342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7914-CCA7-465B-BCEC-E3604C8A6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AFA6A-DBAE-40A9-93A0-FCC29F81C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BB91F-C582-4CA2-A1B3-4957687F4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A457-2132-425D-9E67-1AC539EFE3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8A74B-F296-4E38-8D43-EB50C6920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E744F-B403-412D-B6F3-43D118EC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235-8D71-4F15-9AD7-BB62A38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4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986AD-1404-4CFC-A3A4-CE99F3FAF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03636-8A02-412C-B4C4-3C361DA2B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031BC-545C-4D1B-B42A-F32EF537A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2B3BCB-9103-4D6E-81FE-BC699DD59E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C991B-800A-4BED-AD61-AC950F5E7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906FD2-C438-4D17-AF27-B4969333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A457-2132-425D-9E67-1AC539EFE3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E08C2-71DE-4B72-BEB5-BE7DC7CA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CC3F87-6F77-4FB8-AF8C-50C6DBBB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235-8D71-4F15-9AD7-BB62A38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6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65588-1893-44F7-AA2E-77E1B1BB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CE26B-5A59-4ECB-9A8B-084924DF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A457-2132-425D-9E67-1AC539EFE3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CAA53-A911-45B2-96E0-FBD4B54C8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48B6E-6DB4-4060-9E59-4D41C363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235-8D71-4F15-9AD7-BB62A38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4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6367FB-F9EF-4293-A5C7-72F8AF3B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A457-2132-425D-9E67-1AC539EFE3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74444-F4BD-4014-A908-7FCB0EEF4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3E60C-2EF9-4D25-8FAA-386FDFFD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235-8D71-4F15-9AD7-BB62A38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6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08F7-1D30-4CE4-9B73-D546A65B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EC08D-01C6-4214-AB56-825F94E37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BC241-61DB-43D0-9DD6-10E3E462A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DF9E8-79CB-4CAB-84C5-556C90BD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A457-2132-425D-9E67-1AC539EFE3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10324-4A2F-4B1A-A14A-BAD6F6B4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35C56-8CA8-4F09-8CB3-55763E8A2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235-8D71-4F15-9AD7-BB62A38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0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D562-C21E-4C2B-A29E-F17799D42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2515A-24E4-48CE-AEB5-8482CD855E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B3494-0962-4CE5-BC0F-9BF78ED33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450EB-49C3-444E-B75A-C76ED6444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A457-2132-425D-9E67-1AC539EFE3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11958-F91B-4F10-B378-07CF72D5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7D549-C802-469B-94CA-8D284846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235-8D71-4F15-9AD7-BB62A38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07C7ED-23C6-44CA-9EDE-2622AF44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2A77B-DDFA-499F-A98C-0E8473FD8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6CF10-67DD-41EE-BD95-CA947A88E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4A457-2132-425D-9E67-1AC539EFE3B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299-20AE-4747-90E5-A97035775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4327F-207B-4225-AFEB-DB46D3D6C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76235-8D71-4F15-9AD7-BB62A38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0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gendsofaria.gamepedia.com/Fishing_Rod" TargetMode="External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A0038-6F45-4E6F-9D22-B425A895F0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Go Fishing!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77D8E-5314-4F82-97D1-538AEBCC7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2330" y="3029447"/>
            <a:ext cx="9687339" cy="23078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Divide the children into 2 teams. </a:t>
            </a:r>
          </a:p>
          <a:p>
            <a:endParaRPr lang="en-U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Once a child answers a question correctly, click the screen to reveal how many points he earned for his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team.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team with the most points at the end wins.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A picture containing indoor, computer, dark, computer&#10;&#10;Description automatically generated">
            <a:extLst>
              <a:ext uri="{FF2B5EF4-FFF2-40B4-BE49-F238E27FC236}">
                <a16:creationId xmlns:a16="http://schemas.microsoft.com/office/drawing/2014/main" id="{9C8F0638-CF03-47C0-AFD3-89252DB50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78044" y="247228"/>
            <a:ext cx="4684734" cy="3586942"/>
          </a:xfrm>
          <a:prstGeom prst="rect">
            <a:avLst/>
          </a:prstGeom>
        </p:spPr>
      </p:pic>
      <p:pic>
        <p:nvPicPr>
          <p:cNvPr id="8" name="Picture 7" descr="A fish swimming under water&#10;&#10;Description automatically generated">
            <a:extLst>
              <a:ext uri="{FF2B5EF4-FFF2-40B4-BE49-F238E27FC236}">
                <a16:creationId xmlns:a16="http://schemas.microsoft.com/office/drawing/2014/main" id="{EC2FA004-1139-430C-8A37-1C5CADDE0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38" y="4965212"/>
            <a:ext cx="3526708" cy="1845644"/>
          </a:xfrm>
          <a:prstGeom prst="rect">
            <a:avLst/>
          </a:prstGeom>
        </p:spPr>
      </p:pic>
      <p:pic>
        <p:nvPicPr>
          <p:cNvPr id="10" name="Picture 9" descr="A fish swimming under water&#10;&#10;Description automatically generated">
            <a:extLst>
              <a:ext uri="{FF2B5EF4-FFF2-40B4-BE49-F238E27FC236}">
                <a16:creationId xmlns:a16="http://schemas.microsoft.com/office/drawing/2014/main" id="{528DFB9C-6BCE-44CB-BE75-B2691F8FD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5778">
                        <a14:foregroundMark x1="91833" y1="53200" x2="91833" y2="53200"/>
                        <a14:foregroundMark x1="91833" y1="53200" x2="91833" y2="53200"/>
                        <a14:foregroundMark x1="91833" y1="53200" x2="91833" y2="53200"/>
                        <a14:foregroundMark x1="91833" y1="53200" x2="91833" y2="53200"/>
                        <a14:foregroundMark x1="95778" y1="34400" x2="95778" y2="34400"/>
                        <a14:foregroundMark x1="95778" y1="34400" x2="95778" y2="3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544">
            <a:off x="8975161" y="4150761"/>
            <a:ext cx="2684252" cy="1491251"/>
          </a:xfrm>
          <a:prstGeom prst="rect">
            <a:avLst/>
          </a:prstGeom>
        </p:spPr>
      </p:pic>
      <p:pic>
        <p:nvPicPr>
          <p:cNvPr id="12" name="Picture 11" descr="A fish swimming under water&#10;&#10;Description automatically generated">
            <a:extLst>
              <a:ext uri="{FF2B5EF4-FFF2-40B4-BE49-F238E27FC236}">
                <a16:creationId xmlns:a16="http://schemas.microsoft.com/office/drawing/2014/main" id="{80896174-15A2-44DB-988A-09319D446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6" y="4376488"/>
            <a:ext cx="2430681" cy="1271535"/>
          </a:xfrm>
          <a:prstGeom prst="rect">
            <a:avLst/>
          </a:prstGeom>
        </p:spPr>
      </p:pic>
      <p:pic>
        <p:nvPicPr>
          <p:cNvPr id="14" name="Picture 13" descr="A fish swimming under water&#10;&#10;Description automatically generated">
            <a:extLst>
              <a:ext uri="{FF2B5EF4-FFF2-40B4-BE49-F238E27FC236}">
                <a16:creationId xmlns:a16="http://schemas.microsoft.com/office/drawing/2014/main" id="{EBC85A91-EC96-4369-95F9-8DE2AF1EBB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5778">
                        <a14:foregroundMark x1="91833" y1="53200" x2="91833" y2="53200"/>
                        <a14:foregroundMark x1="91833" y1="53200" x2="91833" y2="53200"/>
                        <a14:foregroundMark x1="91833" y1="53200" x2="91833" y2="53200"/>
                        <a14:foregroundMark x1="91833" y1="53200" x2="91833" y2="53200"/>
                        <a14:foregroundMark x1="95778" y1="34400" x2="95778" y2="34400"/>
                        <a14:foregroundMark x1="95778" y1="34400" x2="95778" y2="3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544">
            <a:off x="5932869" y="5097509"/>
            <a:ext cx="2903457" cy="16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5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picture containing blue&#10;&#10;Description automatically generated">
            <a:extLst>
              <a:ext uri="{FF2B5EF4-FFF2-40B4-BE49-F238E27FC236}">
                <a16:creationId xmlns:a16="http://schemas.microsoft.com/office/drawing/2014/main" id="{A1AD0AEB-AB0A-4E41-8CCB-F24D6841E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390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7FFB4300-9F9B-4857-93E2-2E791A0ECFF7}"/>
              </a:ext>
            </a:extLst>
          </p:cNvPr>
          <p:cNvSpPr/>
          <p:nvPr/>
        </p:nvSpPr>
        <p:spPr>
          <a:xfrm>
            <a:off x="969114" y="965297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</a:p>
        </p:txBody>
      </p:sp>
      <p:pic>
        <p:nvPicPr>
          <p:cNvPr id="9" name="Picture 8" descr="A fish swimming under water&#10;&#10;Description automatically generated">
            <a:extLst>
              <a:ext uri="{FF2B5EF4-FFF2-40B4-BE49-F238E27FC236}">
                <a16:creationId xmlns:a16="http://schemas.microsoft.com/office/drawing/2014/main" id="{D290B321-D587-46C8-97E5-AFD7FD2E5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62" y="508035"/>
            <a:ext cx="3526708" cy="1845644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70DE54C4-DA23-4AAF-AF46-CF99957C4879}"/>
              </a:ext>
            </a:extLst>
          </p:cNvPr>
          <p:cNvSpPr/>
          <p:nvPr/>
        </p:nvSpPr>
        <p:spPr>
          <a:xfrm>
            <a:off x="3391316" y="1070974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</a:t>
            </a:r>
          </a:p>
        </p:txBody>
      </p:sp>
      <p:pic>
        <p:nvPicPr>
          <p:cNvPr id="37" name="Picture 36" descr="A fish swimming under water&#10;&#10;Description automatically generated">
            <a:extLst>
              <a:ext uri="{FF2B5EF4-FFF2-40B4-BE49-F238E27FC236}">
                <a16:creationId xmlns:a16="http://schemas.microsoft.com/office/drawing/2014/main" id="{EC89D1F0-AE74-44CD-B1D4-602FCA10D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08" y="652545"/>
            <a:ext cx="3009511" cy="157497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4225CC47-4CC8-40F8-A70E-7293871013F9}"/>
              </a:ext>
            </a:extLst>
          </p:cNvPr>
          <p:cNvSpPr/>
          <p:nvPr/>
        </p:nvSpPr>
        <p:spPr>
          <a:xfrm>
            <a:off x="783661" y="5598110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C55F617-3995-4CA2-9614-EE928B8FB23A}"/>
              </a:ext>
            </a:extLst>
          </p:cNvPr>
          <p:cNvSpPr/>
          <p:nvPr/>
        </p:nvSpPr>
        <p:spPr>
          <a:xfrm>
            <a:off x="7044651" y="1916876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D27A23E-9A2A-4421-A762-658E3035EF16}"/>
              </a:ext>
            </a:extLst>
          </p:cNvPr>
          <p:cNvSpPr/>
          <p:nvPr/>
        </p:nvSpPr>
        <p:spPr>
          <a:xfrm>
            <a:off x="5216096" y="3979326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E55E4EA-576F-46E6-8BD7-510748693A9C}"/>
              </a:ext>
            </a:extLst>
          </p:cNvPr>
          <p:cNvSpPr/>
          <p:nvPr/>
        </p:nvSpPr>
        <p:spPr>
          <a:xfrm>
            <a:off x="8548076" y="5515704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428DF01-3220-4C35-83E8-FEC302189A47}"/>
              </a:ext>
            </a:extLst>
          </p:cNvPr>
          <p:cNvSpPr/>
          <p:nvPr/>
        </p:nvSpPr>
        <p:spPr>
          <a:xfrm>
            <a:off x="1660433" y="3144076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51255FC-9556-463E-9C2B-83C97A1F8973}"/>
              </a:ext>
            </a:extLst>
          </p:cNvPr>
          <p:cNvSpPr/>
          <p:nvPr/>
        </p:nvSpPr>
        <p:spPr>
          <a:xfrm>
            <a:off x="4010235" y="5406288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05CD332-42AF-4F22-96FE-52E51FD4BF52}"/>
              </a:ext>
            </a:extLst>
          </p:cNvPr>
          <p:cNvSpPr/>
          <p:nvPr/>
        </p:nvSpPr>
        <p:spPr>
          <a:xfrm>
            <a:off x="4597669" y="2472311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A82E8CB-0091-4EAB-BE27-C2CAE131D334}"/>
              </a:ext>
            </a:extLst>
          </p:cNvPr>
          <p:cNvSpPr/>
          <p:nvPr/>
        </p:nvSpPr>
        <p:spPr>
          <a:xfrm>
            <a:off x="9388279" y="1752870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709B786-257C-4F71-8829-B9F22B217D0C}"/>
              </a:ext>
            </a:extLst>
          </p:cNvPr>
          <p:cNvSpPr/>
          <p:nvPr/>
        </p:nvSpPr>
        <p:spPr>
          <a:xfrm>
            <a:off x="8610727" y="3811894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</a:t>
            </a:r>
          </a:p>
        </p:txBody>
      </p:sp>
      <p:pic>
        <p:nvPicPr>
          <p:cNvPr id="41" name="Picture 40" descr="A fish swimming under water&#10;&#10;Description automatically generated">
            <a:extLst>
              <a:ext uri="{FF2B5EF4-FFF2-40B4-BE49-F238E27FC236}">
                <a16:creationId xmlns:a16="http://schemas.microsoft.com/office/drawing/2014/main" id="{7A31AAA2-DFAA-4B38-B4E9-03AD87C9A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5258" y="1426962"/>
            <a:ext cx="3526708" cy="1845644"/>
          </a:xfrm>
          <a:prstGeom prst="rect">
            <a:avLst/>
          </a:prstGeom>
        </p:spPr>
      </p:pic>
      <p:pic>
        <p:nvPicPr>
          <p:cNvPr id="33" name="Picture 32" descr="A fish swimming under water&#10;&#10;Description automatically generated">
            <a:extLst>
              <a:ext uri="{FF2B5EF4-FFF2-40B4-BE49-F238E27FC236}">
                <a16:creationId xmlns:a16="http://schemas.microsoft.com/office/drawing/2014/main" id="{900E622C-FC79-49FE-9B17-0D37DE684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9" y="2471822"/>
            <a:ext cx="3526708" cy="1845644"/>
          </a:xfrm>
          <a:prstGeom prst="rect">
            <a:avLst/>
          </a:prstGeom>
        </p:spPr>
      </p:pic>
      <p:pic>
        <p:nvPicPr>
          <p:cNvPr id="47" name="Picture 46" descr="A fish swimming under water&#10;&#10;Description automatically generated">
            <a:extLst>
              <a:ext uri="{FF2B5EF4-FFF2-40B4-BE49-F238E27FC236}">
                <a16:creationId xmlns:a16="http://schemas.microsoft.com/office/drawing/2014/main" id="{4CC20E41-9A4F-4E98-A491-E43EB26E45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5778">
                        <a14:foregroundMark x1="91833" y1="53200" x2="91833" y2="53200"/>
                        <a14:foregroundMark x1="91833" y1="53200" x2="91833" y2="53200"/>
                        <a14:foregroundMark x1="91833" y1="53200" x2="91833" y2="53200"/>
                        <a14:foregroundMark x1="91833" y1="53200" x2="91833" y2="53200"/>
                        <a14:foregroundMark x1="95778" y1="34400" x2="95778" y2="34400"/>
                        <a14:foregroundMark x1="95778" y1="34400" x2="95778" y2="3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544">
            <a:off x="3996064" y="2188351"/>
            <a:ext cx="2684252" cy="1491251"/>
          </a:xfrm>
          <a:prstGeom prst="rect">
            <a:avLst/>
          </a:prstGeom>
        </p:spPr>
      </p:pic>
      <p:pic>
        <p:nvPicPr>
          <p:cNvPr id="43" name="Picture 42" descr="A fish swimming under water&#10;&#10;Description automatically generated">
            <a:extLst>
              <a:ext uri="{FF2B5EF4-FFF2-40B4-BE49-F238E27FC236}">
                <a16:creationId xmlns:a16="http://schemas.microsoft.com/office/drawing/2014/main" id="{C39C9289-C2DE-41F4-948B-57D65809B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5778">
                        <a14:foregroundMark x1="91833" y1="53200" x2="91833" y2="53200"/>
                        <a14:foregroundMark x1="91833" y1="53200" x2="91833" y2="53200"/>
                        <a14:foregroundMark x1="91833" y1="53200" x2="91833" y2="53200"/>
                        <a14:foregroundMark x1="91833" y1="53200" x2="91833" y2="53200"/>
                        <a14:foregroundMark x1="95778" y1="34400" x2="95778" y2="34400"/>
                        <a14:foregroundMark x1="95778" y1="34400" x2="95778" y2="3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544">
            <a:off x="4572092" y="3639032"/>
            <a:ext cx="2684252" cy="1491251"/>
          </a:xfrm>
          <a:prstGeom prst="rect">
            <a:avLst/>
          </a:prstGeom>
        </p:spPr>
      </p:pic>
      <p:pic>
        <p:nvPicPr>
          <p:cNvPr id="45" name="Picture 44" descr="A fish swimming under water&#10;&#10;Description automatically generated">
            <a:extLst>
              <a:ext uri="{FF2B5EF4-FFF2-40B4-BE49-F238E27FC236}">
                <a16:creationId xmlns:a16="http://schemas.microsoft.com/office/drawing/2014/main" id="{861A5DBF-0AE2-4A16-A811-1B4DA00B9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5778">
                        <a14:foregroundMark x1="91833" y1="53200" x2="91833" y2="53200"/>
                        <a14:foregroundMark x1="91833" y1="53200" x2="91833" y2="53200"/>
                        <a14:foregroundMark x1="91833" y1="53200" x2="91833" y2="53200"/>
                        <a14:foregroundMark x1="91833" y1="53200" x2="91833" y2="53200"/>
                        <a14:foregroundMark x1="95778" y1="34400" x2="95778" y2="34400"/>
                        <a14:foregroundMark x1="95778" y1="34400" x2="95778" y2="3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544">
            <a:off x="8591732" y="1373595"/>
            <a:ext cx="3131119" cy="1739511"/>
          </a:xfrm>
          <a:prstGeom prst="rect">
            <a:avLst/>
          </a:prstGeom>
        </p:spPr>
      </p:pic>
      <p:pic>
        <p:nvPicPr>
          <p:cNvPr id="49" name="Picture 48" descr="A fish swimming under water&#10;&#10;Description automatically generated">
            <a:extLst>
              <a:ext uri="{FF2B5EF4-FFF2-40B4-BE49-F238E27FC236}">
                <a16:creationId xmlns:a16="http://schemas.microsoft.com/office/drawing/2014/main" id="{EDDBD205-0B7C-4CBE-85D6-DDD648386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5778">
                        <a14:foregroundMark x1="91833" y1="53200" x2="91833" y2="53200"/>
                        <a14:foregroundMark x1="91833" y1="53200" x2="91833" y2="53200"/>
                        <a14:foregroundMark x1="91833" y1="53200" x2="91833" y2="53200"/>
                        <a14:foregroundMark x1="91833" y1="53200" x2="91833" y2="53200"/>
                        <a14:foregroundMark x1="95778" y1="34400" x2="95778" y2="34400"/>
                        <a14:foregroundMark x1="95778" y1="34400" x2="95778" y2="3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4456" flipH="1">
            <a:off x="7824870" y="3455128"/>
            <a:ext cx="2684252" cy="1491251"/>
          </a:xfrm>
          <a:prstGeom prst="rect">
            <a:avLst/>
          </a:prstGeom>
        </p:spPr>
      </p:pic>
      <p:pic>
        <p:nvPicPr>
          <p:cNvPr id="39" name="Picture 38" descr="A fish swimming under water&#10;&#10;Description automatically generated">
            <a:extLst>
              <a:ext uri="{FF2B5EF4-FFF2-40B4-BE49-F238E27FC236}">
                <a16:creationId xmlns:a16="http://schemas.microsoft.com/office/drawing/2014/main" id="{F4DECA68-F87C-499B-B1F3-D2296CE1D5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5778">
                        <a14:foregroundMark x1="91833" y1="53200" x2="91833" y2="53200"/>
                        <a14:foregroundMark x1="91833" y1="53200" x2="91833" y2="53200"/>
                        <a14:foregroundMark x1="91833" y1="53200" x2="91833" y2="53200"/>
                        <a14:foregroundMark x1="91833" y1="53200" x2="91833" y2="53200"/>
                        <a14:foregroundMark x1="95778" y1="34400" x2="95778" y2="34400"/>
                        <a14:foregroundMark x1="95778" y1="34400" x2="95778" y2="3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544">
            <a:off x="7142375" y="4667781"/>
            <a:ext cx="4406940" cy="2448300"/>
          </a:xfrm>
          <a:prstGeom prst="rect">
            <a:avLst/>
          </a:prstGeom>
        </p:spPr>
      </p:pic>
      <p:pic>
        <p:nvPicPr>
          <p:cNvPr id="35" name="Picture 34" descr="A fish swimming under water&#10;&#10;Description automatically generated">
            <a:extLst>
              <a:ext uri="{FF2B5EF4-FFF2-40B4-BE49-F238E27FC236}">
                <a16:creationId xmlns:a16="http://schemas.microsoft.com/office/drawing/2014/main" id="{1D893AFB-47B6-46C6-8A96-CAAFA3BED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302" y="4653614"/>
            <a:ext cx="4433992" cy="2320456"/>
          </a:xfrm>
          <a:prstGeom prst="rect">
            <a:avLst/>
          </a:prstGeom>
        </p:spPr>
      </p:pic>
      <p:pic>
        <p:nvPicPr>
          <p:cNvPr id="31" name="Picture 30" descr="A fish swimming under water&#10;&#10;Description automatically generated">
            <a:extLst>
              <a:ext uri="{FF2B5EF4-FFF2-40B4-BE49-F238E27FC236}">
                <a16:creationId xmlns:a16="http://schemas.microsoft.com/office/drawing/2014/main" id="{5CDD9664-217A-43DD-B792-B3260CD0E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333" y="5010017"/>
            <a:ext cx="3526708" cy="184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56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Let’s Go Fishing!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Go Fishing </dc:title>
  <dc:creator>Hannah Beatty</dc:creator>
  <cp:lastModifiedBy>Heidi Myrick</cp:lastModifiedBy>
  <cp:revision>12</cp:revision>
  <dcterms:created xsi:type="dcterms:W3CDTF">2021-01-22T00:08:32Z</dcterms:created>
  <dcterms:modified xsi:type="dcterms:W3CDTF">2021-01-26T19:43:02Z</dcterms:modified>
</cp:coreProperties>
</file>