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55"/>
  </p:notesMasterIdLst>
  <p:sldIdLst>
    <p:sldId id="271" r:id="rId6"/>
    <p:sldId id="301" r:id="rId7"/>
    <p:sldId id="300" r:id="rId8"/>
    <p:sldId id="289" r:id="rId9"/>
    <p:sldId id="303" r:id="rId10"/>
    <p:sldId id="304" r:id="rId11"/>
    <p:sldId id="281" r:id="rId12"/>
    <p:sldId id="282" r:id="rId13"/>
    <p:sldId id="256" r:id="rId14"/>
    <p:sldId id="258" r:id="rId15"/>
    <p:sldId id="283" r:id="rId16"/>
    <p:sldId id="285" r:id="rId17"/>
    <p:sldId id="260" r:id="rId18"/>
    <p:sldId id="259" r:id="rId19"/>
    <p:sldId id="276" r:id="rId20"/>
    <p:sldId id="286" r:id="rId21"/>
    <p:sldId id="257" r:id="rId22"/>
    <p:sldId id="272" r:id="rId23"/>
    <p:sldId id="288" r:id="rId24"/>
    <p:sldId id="263" r:id="rId25"/>
    <p:sldId id="290" r:id="rId26"/>
    <p:sldId id="284" r:id="rId27"/>
    <p:sldId id="292" r:id="rId28"/>
    <p:sldId id="264" r:id="rId29"/>
    <p:sldId id="265" r:id="rId30"/>
    <p:sldId id="266" r:id="rId31"/>
    <p:sldId id="267" r:id="rId32"/>
    <p:sldId id="293" r:id="rId33"/>
    <p:sldId id="324" r:id="rId34"/>
    <p:sldId id="298" r:id="rId35"/>
    <p:sldId id="270" r:id="rId36"/>
    <p:sldId id="323" r:id="rId37"/>
    <p:sldId id="326" r:id="rId38"/>
    <p:sldId id="325" r:id="rId39"/>
    <p:sldId id="299" r:id="rId40"/>
    <p:sldId id="306" r:id="rId41"/>
    <p:sldId id="308" r:id="rId42"/>
    <p:sldId id="322" r:id="rId43"/>
    <p:sldId id="321" r:id="rId44"/>
    <p:sldId id="320" r:id="rId45"/>
    <p:sldId id="319" r:id="rId46"/>
    <p:sldId id="318" r:id="rId47"/>
    <p:sldId id="317" r:id="rId48"/>
    <p:sldId id="316" r:id="rId49"/>
    <p:sldId id="315" r:id="rId50"/>
    <p:sldId id="314" r:id="rId51"/>
    <p:sldId id="313" r:id="rId52"/>
    <p:sldId id="312" r:id="rId53"/>
    <p:sldId id="311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6D8B2"/>
    <a:srgbClr val="397391"/>
    <a:srgbClr val="9C1908"/>
    <a:srgbClr val="DEBB7A"/>
    <a:srgbClr val="F1D6AB"/>
    <a:srgbClr val="D3AC88"/>
    <a:srgbClr val="FFFFFF"/>
    <a:srgbClr val="F5D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AFFDDDC2-A1F3-4BD0-94E5-8EBD5F0539C8}"/>
    <pc:docChg chg="addSld delSld modSld">
      <pc:chgData name="Hannah Beatty" userId="0d7ccdab-feff-4ab1-bc18-308e87b700b6" providerId="ADAL" clId="{AFFDDDC2-A1F3-4BD0-94E5-8EBD5F0539C8}" dt="2020-10-20T01:56:07.260" v="29" actId="47"/>
      <pc:docMkLst>
        <pc:docMk/>
      </pc:docMkLst>
      <pc:sldChg chg="modSp mod">
        <pc:chgData name="Hannah Beatty" userId="0d7ccdab-feff-4ab1-bc18-308e87b700b6" providerId="ADAL" clId="{AFFDDDC2-A1F3-4BD0-94E5-8EBD5F0539C8}" dt="2020-10-14T17:23:56.255" v="0" actId="1076"/>
        <pc:sldMkLst>
          <pc:docMk/>
          <pc:sldMk cId="2609365203" sldId="309"/>
        </pc:sldMkLst>
        <pc:picChg chg="mod">
          <ac:chgData name="Hannah Beatty" userId="0d7ccdab-feff-4ab1-bc18-308e87b700b6" providerId="ADAL" clId="{AFFDDDC2-A1F3-4BD0-94E5-8EBD5F0539C8}" dt="2020-10-14T17:23:56.255" v="0" actId="1076"/>
          <ac:picMkLst>
            <pc:docMk/>
            <pc:sldMk cId="2609365203" sldId="309"/>
            <ac:picMk id="5" creationId="{CB44CED3-DA76-48E6-9C98-207B17E2C814}"/>
          </ac:picMkLst>
        </pc:picChg>
      </pc:sldChg>
      <pc:sldChg chg="addSp modSp new del mod">
        <pc:chgData name="Hannah Beatty" userId="0d7ccdab-feff-4ab1-bc18-308e87b700b6" providerId="ADAL" clId="{AFFDDDC2-A1F3-4BD0-94E5-8EBD5F0539C8}" dt="2020-10-20T01:56:07.260" v="29" actId="47"/>
        <pc:sldMkLst>
          <pc:docMk/>
          <pc:sldMk cId="2440816667" sldId="327"/>
        </pc:sldMkLst>
        <pc:spChg chg="add mod">
          <ac:chgData name="Hannah Beatty" userId="0d7ccdab-feff-4ab1-bc18-308e87b700b6" providerId="ADAL" clId="{AFFDDDC2-A1F3-4BD0-94E5-8EBD5F0539C8}" dt="2020-10-20T01:47:29.076" v="28" actId="1076"/>
          <ac:spMkLst>
            <pc:docMk/>
            <pc:sldMk cId="2440816667" sldId="327"/>
            <ac:spMk id="5" creationId="{AC44811C-CE73-45A3-BE35-21AA548090B7}"/>
          </ac:spMkLst>
        </pc:spChg>
        <pc:picChg chg="add mod modCrop">
          <ac:chgData name="Hannah Beatty" userId="0d7ccdab-feff-4ab1-bc18-308e87b700b6" providerId="ADAL" clId="{AFFDDDC2-A1F3-4BD0-94E5-8EBD5F0539C8}" dt="2020-10-20T01:43:24.369" v="20" actId="1076"/>
          <ac:picMkLst>
            <pc:docMk/>
            <pc:sldMk cId="2440816667" sldId="327"/>
            <ac:picMk id="3" creationId="{BC541343-BB8A-451F-B129-786C789EF28A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9F94B37B-FCC8-D564-CF6B-01E3F9C8CB43}"/>
    <pc:docChg chg="addSld modSld">
      <pc:chgData name="Hannah Beatty" userId="S::cefepahannah@cefofphiladelphiacounty.onmicrosoft.com::0d7ccdab-feff-4ab1-bc18-308e87b700b6" providerId="AD" clId="Web-{9F94B37B-FCC8-D564-CF6B-01E3F9C8CB43}" dt="2020-10-19T16:58:22.053" v="238" actId="20577"/>
      <pc:docMkLst>
        <pc:docMk/>
      </pc:docMkLst>
      <pc:sldChg chg="modSp add replId">
        <pc:chgData name="Hannah Beatty" userId="S::cefepahannah@cefofphiladelphiacounty.onmicrosoft.com::0d7ccdab-feff-4ab1-bc18-308e87b700b6" providerId="AD" clId="Web-{9F94B37B-FCC8-D564-CF6B-01E3F9C8CB43}" dt="2020-10-19T16:58:22.053" v="237" actId="20577"/>
        <pc:sldMkLst>
          <pc:docMk/>
          <pc:sldMk cId="1219844973" sldId="326"/>
        </pc:sldMkLst>
        <pc:spChg chg="mod">
          <ac:chgData name="Hannah Beatty" userId="S::cefepahannah@cefofphiladelphiacounty.onmicrosoft.com::0d7ccdab-feff-4ab1-bc18-308e87b700b6" providerId="AD" clId="Web-{9F94B37B-FCC8-D564-CF6B-01E3F9C8CB43}" dt="2020-10-19T16:58:22.053" v="237" actId="20577"/>
          <ac:spMkLst>
            <pc:docMk/>
            <pc:sldMk cId="1219844973" sldId="326"/>
            <ac:spMk id="2" creationId="{2CA307BA-72B4-435E-80FB-B50BFEDDF8B2}"/>
          </ac:spMkLst>
        </pc:spChg>
      </pc:sldChg>
    </pc:docChg>
  </pc:docChgLst>
  <pc:docChgLst>
    <pc:chgData name="Hannah Beatty" userId="0d7ccdab-feff-4ab1-bc18-308e87b700b6" providerId="ADAL" clId="{B3B0C0F0-77E7-4A74-BD50-1B5C5F20896F}"/>
    <pc:docChg chg="undo redo custSel mod addSld delSld modSld sldOrd">
      <pc:chgData name="Hannah Beatty" userId="0d7ccdab-feff-4ab1-bc18-308e87b700b6" providerId="ADAL" clId="{B3B0C0F0-77E7-4A74-BD50-1B5C5F20896F}" dt="2020-10-14T18:11:15.013" v="3094" actId="14100"/>
      <pc:docMkLst>
        <pc:docMk/>
      </pc:docMkLst>
      <pc:sldChg chg="add">
        <pc:chgData name="Hannah Beatty" userId="0d7ccdab-feff-4ab1-bc18-308e87b700b6" providerId="ADAL" clId="{B3B0C0F0-77E7-4A74-BD50-1B5C5F20896F}" dt="2020-10-13T17:50:11.705" v="896"/>
        <pc:sldMkLst>
          <pc:docMk/>
          <pc:sldMk cId="0" sldId="257"/>
        </pc:sldMkLst>
      </pc:sldChg>
      <pc:sldChg chg="ord">
        <pc:chgData name="Hannah Beatty" userId="0d7ccdab-feff-4ab1-bc18-308e87b700b6" providerId="ADAL" clId="{B3B0C0F0-77E7-4A74-BD50-1B5C5F20896F}" dt="2020-10-13T17:17:03.288" v="10"/>
        <pc:sldMkLst>
          <pc:docMk/>
          <pc:sldMk cId="0" sldId="258"/>
        </pc:sldMkLst>
      </pc:sldChg>
      <pc:sldChg chg="add ord">
        <pc:chgData name="Hannah Beatty" userId="0d7ccdab-feff-4ab1-bc18-308e87b700b6" providerId="ADAL" clId="{B3B0C0F0-77E7-4A74-BD50-1B5C5F20896F}" dt="2020-10-13T17:43:39.296" v="669"/>
        <pc:sldMkLst>
          <pc:docMk/>
          <pc:sldMk cId="0" sldId="260"/>
        </pc:sldMkLst>
      </pc:sldChg>
      <pc:sldChg chg="del">
        <pc:chgData name="Hannah Beatty" userId="0d7ccdab-feff-4ab1-bc18-308e87b700b6" providerId="ADAL" clId="{B3B0C0F0-77E7-4A74-BD50-1B5C5F20896F}" dt="2020-10-13T18:01:56.157" v="1348" actId="47"/>
        <pc:sldMkLst>
          <pc:docMk/>
          <pc:sldMk cId="0" sldId="268"/>
        </pc:sldMkLst>
      </pc:sldChg>
      <pc:sldChg chg="del">
        <pc:chgData name="Hannah Beatty" userId="0d7ccdab-feff-4ab1-bc18-308e87b700b6" providerId="ADAL" clId="{B3B0C0F0-77E7-4A74-BD50-1B5C5F20896F}" dt="2020-10-13T18:01:56.894" v="1349" actId="47"/>
        <pc:sldMkLst>
          <pc:docMk/>
          <pc:sldMk cId="0" sldId="269"/>
        </pc:sldMkLst>
      </pc:sldChg>
      <pc:sldChg chg="ord">
        <pc:chgData name="Hannah Beatty" userId="0d7ccdab-feff-4ab1-bc18-308e87b700b6" providerId="ADAL" clId="{B3B0C0F0-77E7-4A74-BD50-1B5C5F20896F}" dt="2020-10-13T17:36:57.915" v="618"/>
        <pc:sldMkLst>
          <pc:docMk/>
          <pc:sldMk cId="1956974740" sldId="272"/>
        </pc:sldMkLst>
      </pc:sldChg>
      <pc:sldChg chg="addSp modSp del mod">
        <pc:chgData name="Hannah Beatty" userId="0d7ccdab-feff-4ab1-bc18-308e87b700b6" providerId="ADAL" clId="{B3B0C0F0-77E7-4A74-BD50-1B5C5F20896F}" dt="2020-10-13T17:54:28.588" v="937" actId="47"/>
        <pc:sldMkLst>
          <pc:docMk/>
          <pc:sldMk cId="3182424459" sldId="273"/>
        </pc:sldMkLst>
        <pc:spChg chg="mod">
          <ac:chgData name="Hannah Beatty" userId="0d7ccdab-feff-4ab1-bc18-308e87b700b6" providerId="ADAL" clId="{B3B0C0F0-77E7-4A74-BD50-1B5C5F20896F}" dt="2020-10-13T17:28:59.551" v="259" actId="208"/>
          <ac:spMkLst>
            <pc:docMk/>
            <pc:sldMk cId="3182424459" sldId="273"/>
            <ac:spMk id="2" creationId="{FDF3EDD2-166E-44E9-8910-C9BCB3471D10}"/>
          </ac:spMkLst>
        </pc:spChg>
        <pc:spChg chg="add">
          <ac:chgData name="Hannah Beatty" userId="0d7ccdab-feff-4ab1-bc18-308e87b700b6" providerId="ADAL" clId="{B3B0C0F0-77E7-4A74-BD50-1B5C5F20896F}" dt="2020-10-13T17:36:15.367" v="616" actId="22"/>
          <ac:spMkLst>
            <pc:docMk/>
            <pc:sldMk cId="3182424459" sldId="273"/>
            <ac:spMk id="3" creationId="{814F1F69-0AC1-466F-8ED8-9F3F874BB202}"/>
          </ac:spMkLst>
        </pc:spChg>
        <pc:picChg chg="mod modCrop">
          <ac:chgData name="Hannah Beatty" userId="0d7ccdab-feff-4ab1-bc18-308e87b700b6" providerId="ADAL" clId="{B3B0C0F0-77E7-4A74-BD50-1B5C5F20896F}" dt="2020-10-13T17:18:33.289" v="123" actId="1076"/>
          <ac:picMkLst>
            <pc:docMk/>
            <pc:sldMk cId="3182424459" sldId="273"/>
            <ac:picMk id="4" creationId="{D8B7B523-501C-437D-A270-D2D260180F49}"/>
          </ac:picMkLst>
        </pc:picChg>
      </pc:sldChg>
      <pc:sldChg chg="del ord">
        <pc:chgData name="Hannah Beatty" userId="0d7ccdab-feff-4ab1-bc18-308e87b700b6" providerId="ADAL" clId="{B3B0C0F0-77E7-4A74-BD50-1B5C5F20896F}" dt="2020-10-13T17:19:24.403" v="133" actId="47"/>
        <pc:sldMkLst>
          <pc:docMk/>
          <pc:sldMk cId="3081462701" sldId="274"/>
        </pc:sldMkLst>
      </pc:sldChg>
      <pc:sldChg chg="addSp delSp modSp del mod ord">
        <pc:chgData name="Hannah Beatty" userId="0d7ccdab-feff-4ab1-bc18-308e87b700b6" providerId="ADAL" clId="{B3B0C0F0-77E7-4A74-BD50-1B5C5F20896F}" dt="2020-10-13T17:48:29.789" v="890" actId="47"/>
        <pc:sldMkLst>
          <pc:docMk/>
          <pc:sldMk cId="2993063052" sldId="275"/>
        </pc:sldMkLst>
        <pc:spChg chg="add del mod">
          <ac:chgData name="Hannah Beatty" userId="0d7ccdab-feff-4ab1-bc18-308e87b700b6" providerId="ADAL" clId="{B3B0C0F0-77E7-4A74-BD50-1B5C5F20896F}" dt="2020-10-13T17:46:10.650" v="679" actId="21"/>
          <ac:spMkLst>
            <pc:docMk/>
            <pc:sldMk cId="2993063052" sldId="275"/>
            <ac:spMk id="2" creationId="{5B7E55C0-89AC-457D-9A16-D7FAE86FA417}"/>
          </ac:spMkLst>
        </pc:spChg>
        <pc:spChg chg="add del mod">
          <ac:chgData name="Hannah Beatty" userId="0d7ccdab-feff-4ab1-bc18-308e87b700b6" providerId="ADAL" clId="{B3B0C0F0-77E7-4A74-BD50-1B5C5F20896F}" dt="2020-10-13T17:41:38.888" v="657" actId="478"/>
          <ac:spMkLst>
            <pc:docMk/>
            <pc:sldMk cId="2993063052" sldId="275"/>
            <ac:spMk id="5" creationId="{573A94B8-E2CF-4E24-97BA-C15D41448E4D}"/>
          </ac:spMkLst>
        </pc:spChg>
        <pc:spChg chg="del">
          <ac:chgData name="Hannah Beatty" userId="0d7ccdab-feff-4ab1-bc18-308e87b700b6" providerId="ADAL" clId="{B3B0C0F0-77E7-4A74-BD50-1B5C5F20896F}" dt="2020-10-13T17:39:00.458" v="625" actId="21"/>
          <ac:spMkLst>
            <pc:docMk/>
            <pc:sldMk cId="2993063052" sldId="275"/>
            <ac:spMk id="16" creationId="{9A185B74-8B28-4C48-B09F-93E000F56FDA}"/>
          </ac:spMkLst>
        </pc:spChg>
        <pc:spChg chg="del">
          <ac:chgData name="Hannah Beatty" userId="0d7ccdab-feff-4ab1-bc18-308e87b700b6" providerId="ADAL" clId="{B3B0C0F0-77E7-4A74-BD50-1B5C5F20896F}" dt="2020-10-13T17:39:06.141" v="626" actId="26606"/>
          <ac:spMkLst>
            <pc:docMk/>
            <pc:sldMk cId="2993063052" sldId="275"/>
            <ac:spMk id="18" creationId="{C3862298-AF85-4572-BED3-52E573EBD410}"/>
          </ac:spMkLst>
        </pc:spChg>
        <pc:spChg chg="del">
          <ac:chgData name="Hannah Beatty" userId="0d7ccdab-feff-4ab1-bc18-308e87b700b6" providerId="ADAL" clId="{B3B0C0F0-77E7-4A74-BD50-1B5C5F20896F}" dt="2020-10-13T17:39:06.141" v="626" actId="26606"/>
          <ac:spMkLst>
            <pc:docMk/>
            <pc:sldMk cId="2993063052" sldId="275"/>
            <ac:spMk id="20" creationId="{7BE265E6-D012-42B3-A7DE-C8FEED40DBB7}"/>
          </ac:spMkLst>
        </pc:spChg>
        <pc:spChg chg="del">
          <ac:chgData name="Hannah Beatty" userId="0d7ccdab-feff-4ab1-bc18-308e87b700b6" providerId="ADAL" clId="{B3B0C0F0-77E7-4A74-BD50-1B5C5F20896F}" dt="2020-10-13T17:39:06.141" v="626" actId="26606"/>
          <ac:spMkLst>
            <pc:docMk/>
            <pc:sldMk cId="2993063052" sldId="275"/>
            <ac:spMk id="22" creationId="{6EB9A5AE-0A9C-4EB1-9569-A44D89EFC5BD}"/>
          </ac:spMkLst>
        </pc:spChg>
        <pc:spChg chg="add">
          <ac:chgData name="Hannah Beatty" userId="0d7ccdab-feff-4ab1-bc18-308e87b700b6" providerId="ADAL" clId="{B3B0C0F0-77E7-4A74-BD50-1B5C5F20896F}" dt="2020-10-13T17:40:12.127" v="635" actId="26606"/>
          <ac:spMkLst>
            <pc:docMk/>
            <pc:sldMk cId="2993063052" sldId="275"/>
            <ac:spMk id="32" creationId="{3B854194-185D-494D-905C-7C7CB2E30F6E}"/>
          </ac:spMkLst>
        </pc:spChg>
        <pc:spChg chg="add del">
          <ac:chgData name="Hannah Beatty" userId="0d7ccdab-feff-4ab1-bc18-308e87b700b6" providerId="ADAL" clId="{B3B0C0F0-77E7-4A74-BD50-1B5C5F20896F}" dt="2020-10-13T17:40:12.112" v="634" actId="26606"/>
          <ac:spMkLst>
            <pc:docMk/>
            <pc:sldMk cId="2993063052" sldId="275"/>
            <ac:spMk id="34" creationId="{A440A548-C0D4-4418-940E-EDC2F1D9A599}"/>
          </ac:spMkLst>
        </pc:spChg>
        <pc:spChg chg="add del">
          <ac:chgData name="Hannah Beatty" userId="0d7ccdab-feff-4ab1-bc18-308e87b700b6" providerId="ADAL" clId="{B3B0C0F0-77E7-4A74-BD50-1B5C5F20896F}" dt="2020-10-13T17:40:12.112" v="634" actId="26606"/>
          <ac:spMkLst>
            <pc:docMk/>
            <pc:sldMk cId="2993063052" sldId="275"/>
            <ac:spMk id="36" creationId="{E708B267-8CD2-4684-A57B-9F1070769203}"/>
          </ac:spMkLst>
        </pc:spChg>
        <pc:spChg chg="add">
          <ac:chgData name="Hannah Beatty" userId="0d7ccdab-feff-4ab1-bc18-308e87b700b6" providerId="ADAL" clId="{B3B0C0F0-77E7-4A74-BD50-1B5C5F20896F}" dt="2020-10-13T17:40:12.127" v="635" actId="26606"/>
          <ac:spMkLst>
            <pc:docMk/>
            <pc:sldMk cId="2993063052" sldId="275"/>
            <ac:spMk id="43" creationId="{B4F5FA0D-0104-4987-8241-EFF7C85B88DE}"/>
          </ac:spMkLst>
        </pc:spChg>
        <pc:grpChg chg="add del">
          <ac:chgData name="Hannah Beatty" userId="0d7ccdab-feff-4ab1-bc18-308e87b700b6" providerId="ADAL" clId="{B3B0C0F0-77E7-4A74-BD50-1B5C5F20896F}" dt="2020-10-13T17:40:12.112" v="634" actId="26606"/>
          <ac:grpSpMkLst>
            <pc:docMk/>
            <pc:sldMk cId="2993063052" sldId="275"/>
            <ac:grpSpMk id="38" creationId="{41E5AB36-9328-47E9-95AD-E38AC1C0E18D}"/>
          </ac:grpSpMkLst>
        </pc:grpChg>
        <pc:picChg chg="add del mod">
          <ac:chgData name="Hannah Beatty" userId="0d7ccdab-feff-4ab1-bc18-308e87b700b6" providerId="ADAL" clId="{B3B0C0F0-77E7-4A74-BD50-1B5C5F20896F}" dt="2020-10-13T17:45:46.803" v="674" actId="478"/>
          <ac:picMkLst>
            <pc:docMk/>
            <pc:sldMk cId="2993063052" sldId="275"/>
            <ac:picMk id="4" creationId="{75BB4AEA-A20C-4D18-B5EA-2992D891D44D}"/>
          </ac:picMkLst>
        </pc:picChg>
        <pc:picChg chg="add del mod">
          <ac:chgData name="Hannah Beatty" userId="0d7ccdab-feff-4ab1-bc18-308e87b700b6" providerId="ADAL" clId="{B3B0C0F0-77E7-4A74-BD50-1B5C5F20896F}" dt="2020-10-13T17:46:08.081" v="678" actId="478"/>
          <ac:picMkLst>
            <pc:docMk/>
            <pc:sldMk cId="2993063052" sldId="275"/>
            <ac:picMk id="7" creationId="{B3E2A16F-B4EC-4D64-81D6-135306B61891}"/>
          </ac:picMkLst>
        </pc:picChg>
        <pc:picChg chg="del mod">
          <ac:chgData name="Hannah Beatty" userId="0d7ccdab-feff-4ab1-bc18-308e87b700b6" providerId="ADAL" clId="{B3B0C0F0-77E7-4A74-BD50-1B5C5F20896F}" dt="2020-10-13T17:39:11.171" v="627" actId="478"/>
          <ac:picMkLst>
            <pc:docMk/>
            <pc:sldMk cId="2993063052" sldId="275"/>
            <ac:picMk id="10" creationId="{BA7D4599-B3EE-414A-894A-58134234171E}"/>
          </ac:picMkLst>
        </pc:picChg>
        <pc:picChg chg="add del mod">
          <ac:chgData name="Hannah Beatty" userId="0d7ccdab-feff-4ab1-bc18-308e87b700b6" providerId="ADAL" clId="{B3B0C0F0-77E7-4A74-BD50-1B5C5F20896F}" dt="2020-10-13T17:46:02.111" v="676" actId="21"/>
          <ac:picMkLst>
            <pc:docMk/>
            <pc:sldMk cId="2993063052" sldId="275"/>
            <ac:picMk id="11" creationId="{1D958B35-A9E7-4622-A3E0-7BAECEE8AA09}"/>
          </ac:picMkLst>
        </pc:picChg>
        <pc:picChg chg="add del">
          <ac:chgData name="Hannah Beatty" userId="0d7ccdab-feff-4ab1-bc18-308e87b700b6" providerId="ADAL" clId="{B3B0C0F0-77E7-4A74-BD50-1B5C5F20896F}" dt="2020-10-13T17:40:12.127" v="635" actId="26606"/>
          <ac:picMkLst>
            <pc:docMk/>
            <pc:sldMk cId="2993063052" sldId="275"/>
            <ac:picMk id="27" creationId="{CB607B98-7700-4DC9-8BE8-A876255F9C52}"/>
          </ac:picMkLst>
        </pc:picChg>
        <pc:picChg chg="add del">
          <ac:chgData name="Hannah Beatty" userId="0d7ccdab-feff-4ab1-bc18-308e87b700b6" providerId="ADAL" clId="{B3B0C0F0-77E7-4A74-BD50-1B5C5F20896F}" dt="2020-10-13T17:40:12.112" v="634" actId="26606"/>
          <ac:picMkLst>
            <pc:docMk/>
            <pc:sldMk cId="2993063052" sldId="275"/>
            <ac:picMk id="31" creationId="{C95E3204-6E17-4459-9F0D-5C913BE694FA}"/>
          </ac:picMkLst>
        </pc:picChg>
        <pc:picChg chg="add">
          <ac:chgData name="Hannah Beatty" userId="0d7ccdab-feff-4ab1-bc18-308e87b700b6" providerId="ADAL" clId="{B3B0C0F0-77E7-4A74-BD50-1B5C5F20896F}" dt="2020-10-13T17:40:12.127" v="635" actId="26606"/>
          <ac:picMkLst>
            <pc:docMk/>
            <pc:sldMk cId="2993063052" sldId="275"/>
            <ac:picMk id="44" creationId="{2897127E-6CEF-446C-BE87-93B7C46E49D1}"/>
          </ac:picMkLst>
        </pc:picChg>
      </pc:sldChg>
      <pc:sldChg chg="modSp mod ord">
        <pc:chgData name="Hannah Beatty" userId="0d7ccdab-feff-4ab1-bc18-308e87b700b6" providerId="ADAL" clId="{B3B0C0F0-77E7-4A74-BD50-1B5C5F20896F}" dt="2020-10-13T18:21:44.743" v="1676" actId="20577"/>
        <pc:sldMkLst>
          <pc:docMk/>
          <pc:sldMk cId="1898559003" sldId="276"/>
        </pc:sldMkLst>
        <pc:spChg chg="mod">
          <ac:chgData name="Hannah Beatty" userId="0d7ccdab-feff-4ab1-bc18-308e87b700b6" providerId="ADAL" clId="{B3B0C0F0-77E7-4A74-BD50-1B5C5F20896F}" dt="2020-10-13T18:21:44.743" v="1676" actId="20577"/>
          <ac:spMkLst>
            <pc:docMk/>
            <pc:sldMk cId="1898559003" sldId="276"/>
            <ac:spMk id="3" creationId="{4F8240DE-34E4-4C76-934C-D78411F32DDB}"/>
          </ac:spMkLst>
        </pc:spChg>
        <pc:spChg chg="mod">
          <ac:chgData name="Hannah Beatty" userId="0d7ccdab-feff-4ab1-bc18-308e87b700b6" providerId="ADAL" clId="{B3B0C0F0-77E7-4A74-BD50-1B5C5F20896F}" dt="2020-10-13T17:39:35.038" v="630" actId="208"/>
          <ac:spMkLst>
            <pc:docMk/>
            <pc:sldMk cId="1898559003" sldId="276"/>
            <ac:spMk id="4" creationId="{B015528B-9E2D-4212-9B8E-3F02FBE963ED}"/>
          </ac:spMkLst>
        </pc:spChg>
      </pc:sldChg>
      <pc:sldChg chg="del">
        <pc:chgData name="Hannah Beatty" userId="0d7ccdab-feff-4ab1-bc18-308e87b700b6" providerId="ADAL" clId="{B3B0C0F0-77E7-4A74-BD50-1B5C5F20896F}" dt="2020-10-13T17:50:25.396" v="899" actId="47"/>
        <pc:sldMkLst>
          <pc:docMk/>
          <pc:sldMk cId="4147094760" sldId="277"/>
        </pc:sldMkLst>
      </pc:sldChg>
      <pc:sldChg chg="del">
        <pc:chgData name="Hannah Beatty" userId="0d7ccdab-feff-4ab1-bc18-308e87b700b6" providerId="ADAL" clId="{B3B0C0F0-77E7-4A74-BD50-1B5C5F20896F}" dt="2020-10-13T17:53:07.688" v="912" actId="47"/>
        <pc:sldMkLst>
          <pc:docMk/>
          <pc:sldMk cId="688519172" sldId="278"/>
        </pc:sldMkLst>
      </pc:sldChg>
      <pc:sldChg chg="del">
        <pc:chgData name="Hannah Beatty" userId="0d7ccdab-feff-4ab1-bc18-308e87b700b6" providerId="ADAL" clId="{B3B0C0F0-77E7-4A74-BD50-1B5C5F20896F}" dt="2020-10-13T17:52:25.418" v="900" actId="47"/>
        <pc:sldMkLst>
          <pc:docMk/>
          <pc:sldMk cId="43627339" sldId="279"/>
        </pc:sldMkLst>
      </pc:sldChg>
      <pc:sldChg chg="modSp del mod">
        <pc:chgData name="Hannah Beatty" userId="0d7ccdab-feff-4ab1-bc18-308e87b700b6" providerId="ADAL" clId="{B3B0C0F0-77E7-4A74-BD50-1B5C5F20896F}" dt="2020-10-14T18:03:35.761" v="3083" actId="47"/>
        <pc:sldMkLst>
          <pc:docMk/>
          <pc:sldMk cId="2783293588" sldId="280"/>
        </pc:sldMkLst>
        <pc:spChg chg="mod">
          <ac:chgData name="Hannah Beatty" userId="0d7ccdab-feff-4ab1-bc18-308e87b700b6" providerId="ADAL" clId="{B3B0C0F0-77E7-4A74-BD50-1B5C5F20896F}" dt="2020-10-13T17:59:50.076" v="1244" actId="313"/>
          <ac:spMkLst>
            <pc:docMk/>
            <pc:sldMk cId="2783293588" sldId="280"/>
            <ac:spMk id="11" creationId="{9CDDF29E-AB93-4FDA-87C1-8A068BEB8E31}"/>
          </ac:spMkLst>
        </pc:spChg>
      </pc:sldChg>
      <pc:sldChg chg="addSp modSp new mod setBg">
        <pc:chgData name="Hannah Beatty" userId="0d7ccdab-feff-4ab1-bc18-308e87b700b6" providerId="ADAL" clId="{B3B0C0F0-77E7-4A74-BD50-1B5C5F20896F}" dt="2020-10-13T17:07:02.157" v="4" actId="26606"/>
        <pc:sldMkLst>
          <pc:docMk/>
          <pc:sldMk cId="1261286657" sldId="281"/>
        </pc:sldMkLst>
        <pc:spChg chg="add">
          <ac:chgData name="Hannah Beatty" userId="0d7ccdab-feff-4ab1-bc18-308e87b700b6" providerId="ADAL" clId="{B3B0C0F0-77E7-4A74-BD50-1B5C5F20896F}" dt="2020-10-13T17:07:02.157" v="4" actId="26606"/>
          <ac:spMkLst>
            <pc:docMk/>
            <pc:sldMk cId="1261286657" sldId="281"/>
            <ac:spMk id="8" creationId="{42A4FC2C-047E-45A5-965D-8E1E3BF09BC6}"/>
          </ac:spMkLst>
        </pc:spChg>
        <pc:picChg chg="add mod">
          <ac:chgData name="Hannah Beatty" userId="0d7ccdab-feff-4ab1-bc18-308e87b700b6" providerId="ADAL" clId="{B3B0C0F0-77E7-4A74-BD50-1B5C5F20896F}" dt="2020-10-13T17:07:02.157" v="4" actId="26606"/>
          <ac:picMkLst>
            <pc:docMk/>
            <pc:sldMk cId="1261286657" sldId="281"/>
            <ac:picMk id="3" creationId="{AB5CED2C-CCF8-4075-9C02-173EEF0639B5}"/>
          </ac:picMkLst>
        </pc:picChg>
      </pc:sldChg>
      <pc:sldChg chg="addSp modSp new mod">
        <pc:chgData name="Hannah Beatty" userId="0d7ccdab-feff-4ab1-bc18-308e87b700b6" providerId="ADAL" clId="{B3B0C0F0-77E7-4A74-BD50-1B5C5F20896F}" dt="2020-10-13T17:16:26.188" v="8" actId="962"/>
        <pc:sldMkLst>
          <pc:docMk/>
          <pc:sldMk cId="3864270807" sldId="282"/>
        </pc:sldMkLst>
        <pc:picChg chg="add mod">
          <ac:chgData name="Hannah Beatty" userId="0d7ccdab-feff-4ab1-bc18-308e87b700b6" providerId="ADAL" clId="{B3B0C0F0-77E7-4A74-BD50-1B5C5F20896F}" dt="2020-10-13T17:16:26.188" v="8" actId="962"/>
          <ac:picMkLst>
            <pc:docMk/>
            <pc:sldMk cId="3864270807" sldId="282"/>
            <ac:picMk id="3" creationId="{70C5D43C-5EE2-4892-8E73-FA8896F36825}"/>
          </ac:picMkLst>
        </pc:picChg>
      </pc:sldChg>
      <pc:sldChg chg="addSp delSp modSp new mod setBg">
        <pc:chgData name="Hannah Beatty" userId="0d7ccdab-feff-4ab1-bc18-308e87b700b6" providerId="ADAL" clId="{B3B0C0F0-77E7-4A74-BD50-1B5C5F20896F}" dt="2020-10-13T17:36:11.573" v="615" actId="3062"/>
        <pc:sldMkLst>
          <pc:docMk/>
          <pc:sldMk cId="1615117822" sldId="283"/>
        </pc:sldMkLst>
        <pc:spChg chg="add del">
          <ac:chgData name="Hannah Beatty" userId="0d7ccdab-feff-4ab1-bc18-308e87b700b6" providerId="ADAL" clId="{B3B0C0F0-77E7-4A74-BD50-1B5C5F20896F}" dt="2020-10-13T17:24:07.362" v="198" actId="478"/>
          <ac:spMkLst>
            <pc:docMk/>
            <pc:sldMk cId="1615117822" sldId="283"/>
            <ac:spMk id="2" creationId="{0E85DF9C-DEEF-4703-A995-3AB6BBD60117}"/>
          </ac:spMkLst>
        </pc:spChg>
        <pc:spChg chg="add del mod">
          <ac:chgData name="Hannah Beatty" userId="0d7ccdab-feff-4ab1-bc18-308e87b700b6" providerId="ADAL" clId="{B3B0C0F0-77E7-4A74-BD50-1B5C5F20896F}" dt="2020-10-13T17:23:41.115" v="193" actId="21"/>
          <ac:spMkLst>
            <pc:docMk/>
            <pc:sldMk cId="1615117822" sldId="283"/>
            <ac:spMk id="4" creationId="{EF6358E9-CB1B-489A-9646-BE7DE90899CF}"/>
          </ac:spMkLst>
        </pc:spChg>
        <pc:spChg chg="add del mod">
          <ac:chgData name="Hannah Beatty" userId="0d7ccdab-feff-4ab1-bc18-308e87b700b6" providerId="ADAL" clId="{B3B0C0F0-77E7-4A74-BD50-1B5C5F20896F}" dt="2020-10-13T17:26:17.470" v="219" actId="478"/>
          <ac:spMkLst>
            <pc:docMk/>
            <pc:sldMk cId="1615117822" sldId="283"/>
            <ac:spMk id="5" creationId="{7BE29AD3-9698-4E5D-A15B-CFC5E7C75CFF}"/>
          </ac:spMkLst>
        </pc:spChg>
        <pc:spChg chg="add mod">
          <ac:chgData name="Hannah Beatty" userId="0d7ccdab-feff-4ab1-bc18-308e87b700b6" providerId="ADAL" clId="{B3B0C0F0-77E7-4A74-BD50-1B5C5F20896F}" dt="2020-10-13T17:27:52.126" v="242" actId="255"/>
          <ac:spMkLst>
            <pc:docMk/>
            <pc:sldMk cId="1615117822" sldId="283"/>
            <ac:spMk id="6" creationId="{8C4A4C00-5E83-46E6-8C7E-93EECA249EF1}"/>
          </ac:spMkLst>
        </pc:spChg>
        <pc:spChg chg="add">
          <ac:chgData name="Hannah Beatty" userId="0d7ccdab-feff-4ab1-bc18-308e87b700b6" providerId="ADAL" clId="{B3B0C0F0-77E7-4A74-BD50-1B5C5F20896F}" dt="2020-10-13T17:35:59.341" v="612" actId="22"/>
          <ac:spMkLst>
            <pc:docMk/>
            <pc:sldMk cId="1615117822" sldId="283"/>
            <ac:spMk id="7" creationId="{92F7FEAB-1C39-4BDC-B29F-302F22C2AE12}"/>
          </ac:spMkLst>
        </pc:spChg>
        <pc:spChg chg="add del">
          <ac:chgData name="Hannah Beatty" userId="0d7ccdab-feff-4ab1-bc18-308e87b700b6" providerId="ADAL" clId="{B3B0C0F0-77E7-4A74-BD50-1B5C5F20896F}" dt="2020-10-13T17:23:56.562" v="195" actId="26606"/>
          <ac:spMkLst>
            <pc:docMk/>
            <pc:sldMk cId="1615117822" sldId="283"/>
            <ac:spMk id="8" creationId="{A93898FF-D987-4B0E-BFB4-85F5EB356D4D}"/>
          </ac:spMkLst>
        </pc:spChg>
        <pc:spChg chg="add mod">
          <ac:chgData name="Hannah Beatty" userId="0d7ccdab-feff-4ab1-bc18-308e87b700b6" providerId="ADAL" clId="{B3B0C0F0-77E7-4A74-BD50-1B5C5F20896F}" dt="2020-10-13T17:36:11.573" v="615" actId="3062"/>
          <ac:spMkLst>
            <pc:docMk/>
            <pc:sldMk cId="1615117822" sldId="283"/>
            <ac:spMk id="9" creationId="{C59CBFCB-48AF-499F-A42A-5473ADBA3D7F}"/>
          </ac:spMkLst>
        </pc:spChg>
        <pc:spChg chg="add del">
          <ac:chgData name="Hannah Beatty" userId="0d7ccdab-feff-4ab1-bc18-308e87b700b6" providerId="ADAL" clId="{B3B0C0F0-77E7-4A74-BD50-1B5C5F20896F}" dt="2020-10-13T17:23:56.562" v="195" actId="26606"/>
          <ac:spMkLst>
            <pc:docMk/>
            <pc:sldMk cId="1615117822" sldId="283"/>
            <ac:spMk id="10" creationId="{612F383F-B981-4BC3-9E2B-7BE938CEF3EC}"/>
          </ac:spMkLst>
        </pc:spChg>
        <pc:spChg chg="add del">
          <ac:chgData name="Hannah Beatty" userId="0d7ccdab-feff-4ab1-bc18-308e87b700b6" providerId="ADAL" clId="{B3B0C0F0-77E7-4A74-BD50-1B5C5F20896F}" dt="2020-10-13T17:23:56.562" v="195" actId="26606"/>
          <ac:spMkLst>
            <pc:docMk/>
            <pc:sldMk cId="1615117822" sldId="283"/>
            <ac:spMk id="12" creationId="{5AA485AD-076E-4077-A6E6-C3C9F0C39FF2}"/>
          </ac:spMkLst>
        </pc:spChg>
        <pc:spChg chg="add del">
          <ac:chgData name="Hannah Beatty" userId="0d7ccdab-feff-4ab1-bc18-308e87b700b6" providerId="ADAL" clId="{B3B0C0F0-77E7-4A74-BD50-1B5C5F20896F}" dt="2020-10-13T17:23:56.562" v="195" actId="26606"/>
          <ac:spMkLst>
            <pc:docMk/>
            <pc:sldMk cId="1615117822" sldId="283"/>
            <ac:spMk id="16" creationId="{42A4FC2C-047E-45A5-965D-8E1E3BF09BC6}"/>
          </ac:spMkLst>
        </pc:spChg>
        <pc:spChg chg="add del">
          <ac:chgData name="Hannah Beatty" userId="0d7ccdab-feff-4ab1-bc18-308e87b700b6" providerId="ADAL" clId="{B3B0C0F0-77E7-4A74-BD50-1B5C5F20896F}" dt="2020-10-13T17:24:26.875" v="200" actId="26606"/>
          <ac:spMkLst>
            <pc:docMk/>
            <pc:sldMk cId="1615117822" sldId="283"/>
            <ac:spMk id="23" creationId="{42A4FC2C-047E-45A5-965D-8E1E3BF09BC6}"/>
          </ac:spMkLst>
        </pc:spChg>
        <pc:spChg chg="add">
          <ac:chgData name="Hannah Beatty" userId="0d7ccdab-feff-4ab1-bc18-308e87b700b6" providerId="ADAL" clId="{B3B0C0F0-77E7-4A74-BD50-1B5C5F20896F}" dt="2020-10-13T17:24:26.890" v="201" actId="26606"/>
          <ac:spMkLst>
            <pc:docMk/>
            <pc:sldMk cId="1615117822" sldId="283"/>
            <ac:spMk id="30" creationId="{8B089790-F4B6-46A7-BB28-7B74A9A9EFDC}"/>
          </ac:spMkLst>
        </pc:spChg>
        <pc:grpChg chg="add">
          <ac:chgData name="Hannah Beatty" userId="0d7ccdab-feff-4ab1-bc18-308e87b700b6" providerId="ADAL" clId="{B3B0C0F0-77E7-4A74-BD50-1B5C5F20896F}" dt="2020-10-13T17:24:26.890" v="201" actId="26606"/>
          <ac:grpSpMkLst>
            <pc:docMk/>
            <pc:sldMk cId="1615117822" sldId="283"/>
            <ac:grpSpMk id="25" creationId="{9DE3F54D-33BC-4382-A2AB-5E002F0F1166}"/>
          </ac:grpSpMkLst>
        </pc:grpChg>
        <pc:picChg chg="add mod modCrop">
          <ac:chgData name="Hannah Beatty" userId="0d7ccdab-feff-4ab1-bc18-308e87b700b6" providerId="ADAL" clId="{B3B0C0F0-77E7-4A74-BD50-1B5C5F20896F}" dt="2020-10-13T17:27:32.979" v="239" actId="1440"/>
          <ac:picMkLst>
            <pc:docMk/>
            <pc:sldMk cId="1615117822" sldId="283"/>
            <ac:picMk id="3" creationId="{E629B883-9BC1-4F40-A5E1-8CA5A75CBE5B}"/>
          </ac:picMkLst>
        </pc:picChg>
        <pc:picChg chg="add del">
          <ac:chgData name="Hannah Beatty" userId="0d7ccdab-feff-4ab1-bc18-308e87b700b6" providerId="ADAL" clId="{B3B0C0F0-77E7-4A74-BD50-1B5C5F20896F}" dt="2020-10-13T17:23:56.562" v="195" actId="26606"/>
          <ac:picMkLst>
            <pc:docMk/>
            <pc:sldMk cId="1615117822" sldId="283"/>
            <ac:picMk id="14" creationId="{D088DBDF-80D5-4FC0-8A54-9D660B728DC4}"/>
          </ac:picMkLst>
        </pc:picChg>
        <pc:picChg chg="add del">
          <ac:chgData name="Hannah Beatty" userId="0d7ccdab-feff-4ab1-bc18-308e87b700b6" providerId="ADAL" clId="{B3B0C0F0-77E7-4A74-BD50-1B5C5F20896F}" dt="2020-10-13T17:24:26.890" v="201" actId="26606"/>
          <ac:picMkLst>
            <pc:docMk/>
            <pc:sldMk cId="1615117822" sldId="283"/>
            <ac:picMk id="18" creationId="{CB607B98-7700-4DC9-8BE8-A876255F9C52}"/>
          </ac:picMkLst>
        </pc:picChg>
      </pc:sldChg>
      <pc:sldChg chg="addSp delSp modSp new mod ord setBg">
        <pc:chgData name="Hannah Beatty" userId="0d7ccdab-feff-4ab1-bc18-308e87b700b6" providerId="ADAL" clId="{B3B0C0F0-77E7-4A74-BD50-1B5C5F20896F}" dt="2020-10-14T18:03:27.893" v="3082" actId="403"/>
        <pc:sldMkLst>
          <pc:docMk/>
          <pc:sldMk cId="1457642481" sldId="284"/>
        </pc:sldMkLst>
        <pc:spChg chg="add mod">
          <ac:chgData name="Hannah Beatty" userId="0d7ccdab-feff-4ab1-bc18-308e87b700b6" providerId="ADAL" clId="{B3B0C0F0-77E7-4A74-BD50-1B5C5F20896F}" dt="2020-10-13T17:35:51.197" v="611" actId="207"/>
          <ac:spMkLst>
            <pc:docMk/>
            <pc:sldMk cId="1457642481" sldId="284"/>
            <ac:spMk id="5" creationId="{C34220A4-2EF4-420D-90EE-ED19EB7F4650}"/>
          </ac:spMkLst>
        </pc:spChg>
        <pc:spChg chg="add del">
          <ac:chgData name="Hannah Beatty" userId="0d7ccdab-feff-4ab1-bc18-308e87b700b6" providerId="ADAL" clId="{B3B0C0F0-77E7-4A74-BD50-1B5C5F20896F}" dt="2020-10-13T17:29:37.585" v="265" actId="26606"/>
          <ac:spMkLst>
            <pc:docMk/>
            <pc:sldMk cId="1457642481" sldId="284"/>
            <ac:spMk id="8" creationId="{8B089790-F4B6-46A7-BB28-7B74A9A9EFDC}"/>
          </ac:spMkLst>
        </pc:spChg>
        <pc:spChg chg="add del">
          <ac:chgData name="Hannah Beatty" userId="0d7ccdab-feff-4ab1-bc18-308e87b700b6" providerId="ADAL" clId="{B3B0C0F0-77E7-4A74-BD50-1B5C5F20896F}" dt="2020-10-13T17:29:37.585" v="265" actId="26606"/>
          <ac:spMkLst>
            <pc:docMk/>
            <pc:sldMk cId="1457642481" sldId="284"/>
            <ac:spMk id="10" creationId="{9A191B90-62D1-4718-B891-6A3FC82DD6A2}"/>
          </ac:spMkLst>
        </pc:spChg>
        <pc:spChg chg="add del">
          <ac:chgData name="Hannah Beatty" userId="0d7ccdab-feff-4ab1-bc18-308e87b700b6" providerId="ADAL" clId="{B3B0C0F0-77E7-4A74-BD50-1B5C5F20896F}" dt="2020-10-13T17:29:39.034" v="267" actId="26606"/>
          <ac:spMkLst>
            <pc:docMk/>
            <pc:sldMk cId="1457642481" sldId="284"/>
            <ac:spMk id="24" creationId="{42A4FC2C-047E-45A5-965D-8E1E3BF09BC6}"/>
          </ac:spMkLst>
        </pc:spChg>
        <pc:spChg chg="add del">
          <ac:chgData name="Hannah Beatty" userId="0d7ccdab-feff-4ab1-bc18-308e87b700b6" providerId="ADAL" clId="{B3B0C0F0-77E7-4A74-BD50-1B5C5F20896F}" dt="2020-10-13T17:29:44.930" v="271" actId="26606"/>
          <ac:spMkLst>
            <pc:docMk/>
            <pc:sldMk cId="1457642481" sldId="284"/>
            <ac:spMk id="28" creationId="{673E9FC8-2143-48A2-9DEE-AABBC7E301A8}"/>
          </ac:spMkLst>
        </pc:spChg>
        <pc:spChg chg="add mod">
          <ac:chgData name="Hannah Beatty" userId="0d7ccdab-feff-4ab1-bc18-308e87b700b6" providerId="ADAL" clId="{B3B0C0F0-77E7-4A74-BD50-1B5C5F20896F}" dt="2020-10-14T18:03:27.893" v="3082" actId="403"/>
          <ac:spMkLst>
            <pc:docMk/>
            <pc:sldMk cId="1457642481" sldId="284"/>
            <ac:spMk id="29" creationId="{92BFFD02-3834-4B74-AB1A-6D45D58825F7}"/>
          </ac:spMkLst>
        </pc:spChg>
        <pc:spChg chg="add del">
          <ac:chgData name="Hannah Beatty" userId="0d7ccdab-feff-4ab1-bc18-308e87b700b6" providerId="ADAL" clId="{B3B0C0F0-77E7-4A74-BD50-1B5C5F20896F}" dt="2020-10-13T17:29:48.308" v="273" actId="26606"/>
          <ac:spMkLst>
            <pc:docMk/>
            <pc:sldMk cId="1457642481" sldId="284"/>
            <ac:spMk id="30" creationId="{42A4FC2C-047E-45A5-965D-8E1E3BF09BC6}"/>
          </ac:spMkLst>
        </pc:spChg>
        <pc:spChg chg="add del">
          <ac:chgData name="Hannah Beatty" userId="0d7ccdab-feff-4ab1-bc18-308e87b700b6" providerId="ADAL" clId="{B3B0C0F0-77E7-4A74-BD50-1B5C5F20896F}" dt="2020-10-13T17:29:50.314" v="275" actId="26606"/>
          <ac:spMkLst>
            <pc:docMk/>
            <pc:sldMk cId="1457642481" sldId="284"/>
            <ac:spMk id="32" creationId="{8B089790-F4B6-46A7-BB28-7B74A9A9EFDC}"/>
          </ac:spMkLst>
        </pc:spChg>
        <pc:spChg chg="add del">
          <ac:chgData name="Hannah Beatty" userId="0d7ccdab-feff-4ab1-bc18-308e87b700b6" providerId="ADAL" clId="{B3B0C0F0-77E7-4A74-BD50-1B5C5F20896F}" dt="2020-10-13T17:30:19.803" v="277" actId="26606"/>
          <ac:spMkLst>
            <pc:docMk/>
            <pc:sldMk cId="1457642481" sldId="284"/>
            <ac:spMk id="36" creationId="{673E9FC8-2143-48A2-9DEE-AABBC7E301A8}"/>
          </ac:spMkLst>
        </pc:spChg>
        <pc:spChg chg="add del">
          <ac:chgData name="Hannah Beatty" userId="0d7ccdab-feff-4ab1-bc18-308e87b700b6" providerId="ADAL" clId="{B3B0C0F0-77E7-4A74-BD50-1B5C5F20896F}" dt="2020-10-13T17:30:22.093" v="279" actId="26606"/>
          <ac:spMkLst>
            <pc:docMk/>
            <pc:sldMk cId="1457642481" sldId="284"/>
            <ac:spMk id="38" creationId="{42A4FC2C-047E-45A5-965D-8E1E3BF09BC6}"/>
          </ac:spMkLst>
        </pc:spChg>
        <pc:grpChg chg="add del">
          <ac:chgData name="Hannah Beatty" userId="0d7ccdab-feff-4ab1-bc18-308e87b700b6" providerId="ADAL" clId="{B3B0C0F0-77E7-4A74-BD50-1B5C5F20896F}" dt="2020-10-13T17:29:37.585" v="265" actId="26606"/>
          <ac:grpSpMkLst>
            <pc:docMk/>
            <pc:sldMk cId="1457642481" sldId="284"/>
            <ac:grpSpMk id="12" creationId="{63A1050F-42B7-42F4-9436-314DB03DE463}"/>
          </ac:grpSpMkLst>
        </pc:grpChg>
        <pc:grpChg chg="add del">
          <ac:chgData name="Hannah Beatty" userId="0d7ccdab-feff-4ab1-bc18-308e87b700b6" providerId="ADAL" clId="{B3B0C0F0-77E7-4A74-BD50-1B5C5F20896F}" dt="2020-10-13T17:29:37.585" v="265" actId="26606"/>
          <ac:grpSpMkLst>
            <pc:docMk/>
            <pc:sldMk cId="1457642481" sldId="284"/>
            <ac:grpSpMk id="18" creationId="{CB04806E-DE07-4370-8B2D-439E32B3A25B}"/>
          </ac:grpSpMkLst>
        </pc:grpChg>
        <pc:grpChg chg="add del">
          <ac:chgData name="Hannah Beatty" userId="0d7ccdab-feff-4ab1-bc18-308e87b700b6" providerId="ADAL" clId="{B3B0C0F0-77E7-4A74-BD50-1B5C5F20896F}" dt="2020-10-13T17:29:50.314" v="275" actId="26606"/>
          <ac:grpSpMkLst>
            <pc:docMk/>
            <pc:sldMk cId="1457642481" sldId="284"/>
            <ac:grpSpMk id="33" creationId="{9DE3F54D-33BC-4382-A2AB-5E002F0F1166}"/>
          </ac:grpSpMkLst>
        </pc:grpChg>
        <pc:picChg chg="add del mod">
          <ac:chgData name="Hannah Beatty" userId="0d7ccdab-feff-4ab1-bc18-308e87b700b6" providerId="ADAL" clId="{B3B0C0F0-77E7-4A74-BD50-1B5C5F20896F}" dt="2020-10-13T17:32:59.709" v="412" actId="29295"/>
          <ac:picMkLst>
            <pc:docMk/>
            <pc:sldMk cId="1457642481" sldId="284"/>
            <ac:picMk id="3" creationId="{589AF6E7-5073-4E75-809B-65007C937D9D}"/>
          </ac:picMkLst>
        </pc:picChg>
        <pc:picChg chg="add del">
          <ac:chgData name="Hannah Beatty" userId="0d7ccdab-feff-4ab1-bc18-308e87b700b6" providerId="ADAL" clId="{B3B0C0F0-77E7-4A74-BD50-1B5C5F20896F}" dt="2020-10-13T17:29:42.119" v="269" actId="26606"/>
          <ac:picMkLst>
            <pc:docMk/>
            <pc:sldMk cId="1457642481" sldId="284"/>
            <ac:picMk id="26" creationId="{7309214B-9B60-4A94-88B5-44CB8D263285}"/>
          </ac:picMkLst>
        </pc:picChg>
        <pc:picChg chg="add del">
          <ac:chgData name="Hannah Beatty" userId="0d7ccdab-feff-4ab1-bc18-308e87b700b6" providerId="ADAL" clId="{B3B0C0F0-77E7-4A74-BD50-1B5C5F20896F}" dt="2020-10-13T17:30:25.076" v="281" actId="26606"/>
          <ac:picMkLst>
            <pc:docMk/>
            <pc:sldMk cId="1457642481" sldId="284"/>
            <ac:picMk id="40" creationId="{CB607B98-7700-4DC9-8BE8-A876255F9C52}"/>
          </ac:picMkLst>
        </pc:picChg>
      </pc:sldChg>
      <pc:sldChg chg="new del">
        <pc:chgData name="Hannah Beatty" userId="0d7ccdab-feff-4ab1-bc18-308e87b700b6" providerId="ADAL" clId="{B3B0C0F0-77E7-4A74-BD50-1B5C5F20896F}" dt="2020-10-13T17:42:42.584" v="666" actId="47"/>
        <pc:sldMkLst>
          <pc:docMk/>
          <pc:sldMk cId="2062955315" sldId="285"/>
        </pc:sldMkLst>
      </pc:sldChg>
      <pc:sldChg chg="add">
        <pc:chgData name="Hannah Beatty" userId="0d7ccdab-feff-4ab1-bc18-308e87b700b6" providerId="ADAL" clId="{B3B0C0F0-77E7-4A74-BD50-1B5C5F20896F}" dt="2020-10-13T17:43:27.606" v="667"/>
        <pc:sldMkLst>
          <pc:docMk/>
          <pc:sldMk cId="2816313404" sldId="285"/>
        </pc:sldMkLst>
      </pc:sldChg>
      <pc:sldChg chg="add">
        <pc:chgData name="Hannah Beatty" userId="0d7ccdab-feff-4ab1-bc18-308e87b700b6" providerId="ADAL" clId="{B3B0C0F0-77E7-4A74-BD50-1B5C5F20896F}" dt="2020-10-13T17:43:55.186" v="670"/>
        <pc:sldMkLst>
          <pc:docMk/>
          <pc:sldMk cId="3116476866" sldId="286"/>
        </pc:sldMkLst>
      </pc:sldChg>
      <pc:sldChg chg="addSp modSp new mod">
        <pc:chgData name="Hannah Beatty" userId="0d7ccdab-feff-4ab1-bc18-308e87b700b6" providerId="ADAL" clId="{B3B0C0F0-77E7-4A74-BD50-1B5C5F20896F}" dt="2020-10-13T17:48:25.138" v="889" actId="1036"/>
        <pc:sldMkLst>
          <pc:docMk/>
          <pc:sldMk cId="3162741163" sldId="287"/>
        </pc:sldMkLst>
        <pc:spChg chg="add mod">
          <ac:chgData name="Hannah Beatty" userId="0d7ccdab-feff-4ab1-bc18-308e87b700b6" providerId="ADAL" clId="{B3B0C0F0-77E7-4A74-BD50-1B5C5F20896F}" dt="2020-10-13T17:47:41.623" v="831" actId="1037"/>
          <ac:spMkLst>
            <pc:docMk/>
            <pc:sldMk cId="3162741163" sldId="287"/>
            <ac:spMk id="5" creationId="{2BE30769-1A90-4EEC-8EC4-6B2AC59469C0}"/>
          </ac:spMkLst>
        </pc:spChg>
        <pc:picChg chg="add mod">
          <ac:chgData name="Hannah Beatty" userId="0d7ccdab-feff-4ab1-bc18-308e87b700b6" providerId="ADAL" clId="{B3B0C0F0-77E7-4A74-BD50-1B5C5F20896F}" dt="2020-10-13T17:48:25.138" v="889" actId="1036"/>
          <ac:picMkLst>
            <pc:docMk/>
            <pc:sldMk cId="3162741163" sldId="287"/>
            <ac:picMk id="3" creationId="{D45FB823-132A-4016-ACEC-AE3DB7CC8A20}"/>
          </ac:picMkLst>
        </pc:picChg>
      </pc:sldChg>
      <pc:sldChg chg="new del">
        <pc:chgData name="Hannah Beatty" userId="0d7ccdab-feff-4ab1-bc18-308e87b700b6" providerId="ADAL" clId="{B3B0C0F0-77E7-4A74-BD50-1B5C5F20896F}" dt="2020-10-13T17:48:57.452" v="893" actId="47"/>
        <pc:sldMkLst>
          <pc:docMk/>
          <pc:sldMk cId="895618668" sldId="288"/>
        </pc:sldMkLst>
      </pc:sldChg>
      <pc:sldChg chg="add">
        <pc:chgData name="Hannah Beatty" userId="0d7ccdab-feff-4ab1-bc18-308e87b700b6" providerId="ADAL" clId="{B3B0C0F0-77E7-4A74-BD50-1B5C5F20896F}" dt="2020-10-13T17:50:22.730" v="898"/>
        <pc:sldMkLst>
          <pc:docMk/>
          <pc:sldMk cId="2785544324" sldId="288"/>
        </pc:sldMkLst>
      </pc:sldChg>
      <pc:sldChg chg="new del">
        <pc:chgData name="Hannah Beatty" userId="0d7ccdab-feff-4ab1-bc18-308e87b700b6" providerId="ADAL" clId="{B3B0C0F0-77E7-4A74-BD50-1B5C5F20896F}" dt="2020-10-13T17:50:13.746" v="897" actId="47"/>
        <pc:sldMkLst>
          <pc:docMk/>
          <pc:sldMk cId="4255184341" sldId="288"/>
        </pc:sldMkLst>
      </pc:sldChg>
      <pc:sldChg chg="add del">
        <pc:chgData name="Hannah Beatty" userId="0d7ccdab-feff-4ab1-bc18-308e87b700b6" providerId="ADAL" clId="{B3B0C0F0-77E7-4A74-BD50-1B5C5F20896F}" dt="2020-10-13T17:49:19.749" v="894" actId="47"/>
        <pc:sldMkLst>
          <pc:docMk/>
          <pc:sldMk cId="630742141" sldId="289"/>
        </pc:sldMkLst>
      </pc:sldChg>
      <pc:sldChg chg="addSp delSp add del setBg delDesignElem">
        <pc:chgData name="Hannah Beatty" userId="0d7ccdab-feff-4ab1-bc18-308e87b700b6" providerId="ADAL" clId="{B3B0C0F0-77E7-4A74-BD50-1B5C5F20896F}" dt="2020-10-13T17:52:44.735" v="905"/>
        <pc:sldMkLst>
          <pc:docMk/>
          <pc:sldMk cId="1337591324" sldId="289"/>
        </pc:sldMkLst>
        <pc:spChg chg="add del">
          <ac:chgData name="Hannah Beatty" userId="0d7ccdab-feff-4ab1-bc18-308e87b700b6" providerId="ADAL" clId="{B3B0C0F0-77E7-4A74-BD50-1B5C5F20896F}" dt="2020-10-13T17:52:44.735" v="905"/>
          <ac:spMkLst>
            <pc:docMk/>
            <pc:sldMk cId="1337591324" sldId="289"/>
            <ac:spMk id="30" creationId="{8B089790-F4B6-46A7-BB28-7B74A9A9EFDC}"/>
          </ac:spMkLst>
        </pc:spChg>
        <pc:grpChg chg="add del">
          <ac:chgData name="Hannah Beatty" userId="0d7ccdab-feff-4ab1-bc18-308e87b700b6" providerId="ADAL" clId="{B3B0C0F0-77E7-4A74-BD50-1B5C5F20896F}" dt="2020-10-13T17:52:44.735" v="905"/>
          <ac:grpSpMkLst>
            <pc:docMk/>
            <pc:sldMk cId="1337591324" sldId="289"/>
            <ac:grpSpMk id="25" creationId="{9DE3F54D-33BC-4382-A2AB-5E002F0F1166}"/>
          </ac:grpSpMkLst>
        </pc:grpChg>
      </pc:sldChg>
      <pc:sldChg chg="addSp delSp modSp add mod ord">
        <pc:chgData name="Hannah Beatty" userId="0d7ccdab-feff-4ab1-bc18-308e87b700b6" providerId="ADAL" clId="{B3B0C0F0-77E7-4A74-BD50-1B5C5F20896F}" dt="2020-10-13T18:00:39.418" v="1347" actId="20577"/>
        <pc:sldMkLst>
          <pc:docMk/>
          <pc:sldMk cId="1410942700" sldId="289"/>
        </pc:sldMkLst>
        <pc:spChg chg="mod">
          <ac:chgData name="Hannah Beatty" userId="0d7ccdab-feff-4ab1-bc18-308e87b700b6" providerId="ADAL" clId="{B3B0C0F0-77E7-4A74-BD50-1B5C5F20896F}" dt="2020-10-13T18:00:39.418" v="1347" actId="20577"/>
          <ac:spMkLst>
            <pc:docMk/>
            <pc:sldMk cId="1410942700" sldId="289"/>
            <ac:spMk id="2" creationId="{FDF3EDD2-166E-44E9-8910-C9BCB3471D10}"/>
          </ac:spMkLst>
        </pc:spChg>
        <pc:spChg chg="del">
          <ac:chgData name="Hannah Beatty" userId="0d7ccdab-feff-4ab1-bc18-308e87b700b6" providerId="ADAL" clId="{B3B0C0F0-77E7-4A74-BD50-1B5C5F20896F}" dt="2020-10-13T17:54:50.910" v="941" actId="478"/>
          <ac:spMkLst>
            <pc:docMk/>
            <pc:sldMk cId="1410942700" sldId="289"/>
            <ac:spMk id="3" creationId="{814F1F69-0AC1-466F-8ED8-9F3F874BB202}"/>
          </ac:spMkLst>
        </pc:spChg>
        <pc:spChg chg="add mod">
          <ac:chgData name="Hannah Beatty" userId="0d7ccdab-feff-4ab1-bc18-308e87b700b6" providerId="ADAL" clId="{B3B0C0F0-77E7-4A74-BD50-1B5C5F20896F}" dt="2020-10-13T18:00:25.579" v="1337" actId="313"/>
          <ac:spMkLst>
            <pc:docMk/>
            <pc:sldMk cId="1410942700" sldId="289"/>
            <ac:spMk id="6" creationId="{3141652B-5BBA-406B-B83F-73FD1F388684}"/>
          </ac:spMkLst>
        </pc:spChg>
      </pc:sldChg>
      <pc:sldChg chg="add del ord">
        <pc:chgData name="Hannah Beatty" userId="0d7ccdab-feff-4ab1-bc18-308e87b700b6" providerId="ADAL" clId="{B3B0C0F0-77E7-4A74-BD50-1B5C5F20896F}" dt="2020-10-13T17:52:58.704" v="910" actId="2696"/>
        <pc:sldMkLst>
          <pc:docMk/>
          <pc:sldMk cId="2689394488" sldId="289"/>
        </pc:sldMkLst>
      </pc:sldChg>
      <pc:sldChg chg="add del setBg">
        <pc:chgData name="Hannah Beatty" userId="0d7ccdab-feff-4ab1-bc18-308e87b700b6" providerId="ADAL" clId="{B3B0C0F0-77E7-4A74-BD50-1B5C5F20896F}" dt="2020-10-13T17:52:44.735" v="905"/>
        <pc:sldMkLst>
          <pc:docMk/>
          <pc:sldMk cId="546727008" sldId="290"/>
        </pc:sldMkLst>
      </pc:sldChg>
      <pc:sldChg chg="add ord">
        <pc:chgData name="Hannah Beatty" userId="0d7ccdab-feff-4ab1-bc18-308e87b700b6" providerId="ADAL" clId="{B3B0C0F0-77E7-4A74-BD50-1B5C5F20896F}" dt="2020-10-13T17:53:25.049" v="915"/>
        <pc:sldMkLst>
          <pc:docMk/>
          <pc:sldMk cId="3832140796" sldId="290"/>
        </pc:sldMkLst>
      </pc:sldChg>
      <pc:sldChg chg="add ord">
        <pc:chgData name="Hannah Beatty" userId="0d7ccdab-feff-4ab1-bc18-308e87b700b6" providerId="ADAL" clId="{B3B0C0F0-77E7-4A74-BD50-1B5C5F20896F}" dt="2020-10-13T17:53:37.688" v="919" actId="20578"/>
        <pc:sldMkLst>
          <pc:docMk/>
          <pc:sldMk cId="2635045445" sldId="291"/>
        </pc:sldMkLst>
      </pc:sldChg>
      <pc:sldChg chg="add">
        <pc:chgData name="Hannah Beatty" userId="0d7ccdab-feff-4ab1-bc18-308e87b700b6" providerId="ADAL" clId="{B3B0C0F0-77E7-4A74-BD50-1B5C5F20896F}" dt="2020-10-13T17:58:31.572" v="1080"/>
        <pc:sldMkLst>
          <pc:docMk/>
          <pc:sldMk cId="1133000839" sldId="292"/>
        </pc:sldMkLst>
      </pc:sldChg>
      <pc:sldChg chg="add ord">
        <pc:chgData name="Hannah Beatty" userId="0d7ccdab-feff-4ab1-bc18-308e87b700b6" providerId="ADAL" clId="{B3B0C0F0-77E7-4A74-BD50-1B5C5F20896F}" dt="2020-10-13T18:02:24.125" v="1352"/>
        <pc:sldMkLst>
          <pc:docMk/>
          <pc:sldMk cId="906772507" sldId="293"/>
        </pc:sldMkLst>
      </pc:sldChg>
      <pc:sldChg chg="add del ord">
        <pc:chgData name="Hannah Beatty" userId="0d7ccdab-feff-4ab1-bc18-308e87b700b6" providerId="ADAL" clId="{B3B0C0F0-77E7-4A74-BD50-1B5C5F20896F}" dt="2020-10-14T18:03:48.848" v="3088" actId="47"/>
        <pc:sldMkLst>
          <pc:docMk/>
          <pc:sldMk cId="986634126" sldId="294"/>
        </pc:sldMkLst>
      </pc:sldChg>
      <pc:sldChg chg="add ord">
        <pc:chgData name="Hannah Beatty" userId="0d7ccdab-feff-4ab1-bc18-308e87b700b6" providerId="ADAL" clId="{B3B0C0F0-77E7-4A74-BD50-1B5C5F20896F}" dt="2020-10-13T18:02:41.060" v="1358"/>
        <pc:sldMkLst>
          <pc:docMk/>
          <pc:sldMk cId="3438446223" sldId="295"/>
        </pc:sldMkLst>
      </pc:sldChg>
      <pc:sldChg chg="add del ord">
        <pc:chgData name="Hannah Beatty" userId="0d7ccdab-feff-4ab1-bc18-308e87b700b6" providerId="ADAL" clId="{B3B0C0F0-77E7-4A74-BD50-1B5C5F20896F}" dt="2020-10-14T18:03:46.566" v="3087" actId="47"/>
        <pc:sldMkLst>
          <pc:docMk/>
          <pc:sldMk cId="3172155651" sldId="296"/>
        </pc:sldMkLst>
      </pc:sldChg>
      <pc:sldChg chg="addSp delSp modSp new del mod setBg modClrScheme chgLayout">
        <pc:chgData name="Hannah Beatty" userId="0d7ccdab-feff-4ab1-bc18-308e87b700b6" providerId="ADAL" clId="{B3B0C0F0-77E7-4A74-BD50-1B5C5F20896F}" dt="2020-10-13T18:21:06.349" v="1674" actId="47"/>
        <pc:sldMkLst>
          <pc:docMk/>
          <pc:sldMk cId="124994392" sldId="297"/>
        </pc:sldMkLst>
        <pc:spChg chg="del">
          <ac:chgData name="Hannah Beatty" userId="0d7ccdab-feff-4ab1-bc18-308e87b700b6" providerId="ADAL" clId="{B3B0C0F0-77E7-4A74-BD50-1B5C5F20896F}" dt="2020-10-13T18:03:01.019" v="1363" actId="700"/>
          <ac:spMkLst>
            <pc:docMk/>
            <pc:sldMk cId="124994392" sldId="297"/>
            <ac:spMk id="2" creationId="{158C6E14-8700-47AA-9900-241FE1CE23BF}"/>
          </ac:spMkLst>
        </pc:spChg>
        <pc:spChg chg="del">
          <ac:chgData name="Hannah Beatty" userId="0d7ccdab-feff-4ab1-bc18-308e87b700b6" providerId="ADAL" clId="{B3B0C0F0-77E7-4A74-BD50-1B5C5F20896F}" dt="2020-10-13T18:03:01.019" v="1363" actId="700"/>
          <ac:spMkLst>
            <pc:docMk/>
            <pc:sldMk cId="124994392" sldId="297"/>
            <ac:spMk id="3" creationId="{5A9CECC5-82E8-4765-95AB-E62ED7B3324C}"/>
          </ac:spMkLst>
        </pc:spChg>
        <pc:spChg chg="del">
          <ac:chgData name="Hannah Beatty" userId="0d7ccdab-feff-4ab1-bc18-308e87b700b6" providerId="ADAL" clId="{B3B0C0F0-77E7-4A74-BD50-1B5C5F20896F}" dt="2020-10-13T18:03:01.019" v="1363" actId="700"/>
          <ac:spMkLst>
            <pc:docMk/>
            <pc:sldMk cId="124994392" sldId="297"/>
            <ac:spMk id="4" creationId="{7754CA51-4C6B-427F-8311-81791C2FD9FF}"/>
          </ac:spMkLst>
        </pc:spChg>
        <pc:spChg chg="add del mod">
          <ac:chgData name="Hannah Beatty" userId="0d7ccdab-feff-4ab1-bc18-308e87b700b6" providerId="ADAL" clId="{B3B0C0F0-77E7-4A74-BD50-1B5C5F20896F}" dt="2020-10-13T18:16:04.228" v="1389" actId="21"/>
          <ac:spMkLst>
            <pc:docMk/>
            <pc:sldMk cId="124994392" sldId="297"/>
            <ac:spMk id="5" creationId="{91E3E2E5-46E9-41E7-A24E-DF015ACEA868}"/>
          </ac:spMkLst>
        </pc:spChg>
        <pc:spChg chg="add del">
          <ac:chgData name="Hannah Beatty" userId="0d7ccdab-feff-4ab1-bc18-308e87b700b6" providerId="ADAL" clId="{B3B0C0F0-77E7-4A74-BD50-1B5C5F20896F}" dt="2020-10-13T18:17:47.855" v="1402" actId="21"/>
          <ac:spMkLst>
            <pc:docMk/>
            <pc:sldMk cId="124994392" sldId="297"/>
            <ac:spMk id="8" creationId="{754D4B65-E29F-4BA7-B6BB-DBD658632DF2}"/>
          </ac:spMkLst>
        </pc:spChg>
        <pc:picChg chg="add del mod">
          <ac:chgData name="Hannah Beatty" userId="0d7ccdab-feff-4ab1-bc18-308e87b700b6" providerId="ADAL" clId="{B3B0C0F0-77E7-4A74-BD50-1B5C5F20896F}" dt="2020-10-13T18:17:24.511" v="1398" actId="21"/>
          <ac:picMkLst>
            <pc:docMk/>
            <pc:sldMk cId="124994392" sldId="297"/>
            <ac:picMk id="7" creationId="{CAA7E505-4F16-4B48-8C5A-C76379775BB8}"/>
          </ac:picMkLst>
        </pc:picChg>
        <pc:cxnChg chg="add">
          <ac:chgData name="Hannah Beatty" userId="0d7ccdab-feff-4ab1-bc18-308e87b700b6" providerId="ADAL" clId="{B3B0C0F0-77E7-4A74-BD50-1B5C5F20896F}" dt="2020-10-13T18:16:22.639" v="1390" actId="26606"/>
          <ac:cxnSpMkLst>
            <pc:docMk/>
            <pc:sldMk cId="124994392" sldId="297"/>
            <ac:cxnSpMk id="12" creationId="{22F6364A-B358-4BEE-B158-0734D2C938D4}"/>
          </ac:cxnSpMkLst>
        </pc:cxnChg>
      </pc:sldChg>
      <pc:sldChg chg="addSp delSp modSp new mod setBg">
        <pc:chgData name="Hannah Beatty" userId="0d7ccdab-feff-4ab1-bc18-308e87b700b6" providerId="ADAL" clId="{B3B0C0F0-77E7-4A74-BD50-1B5C5F20896F}" dt="2020-10-13T18:20:57.487" v="1673"/>
        <pc:sldMkLst>
          <pc:docMk/>
          <pc:sldMk cId="1930341002" sldId="298"/>
        </pc:sldMkLst>
        <pc:spChg chg="add mod">
          <ac:chgData name="Hannah Beatty" userId="0d7ccdab-feff-4ab1-bc18-308e87b700b6" providerId="ADAL" clId="{B3B0C0F0-77E7-4A74-BD50-1B5C5F20896F}" dt="2020-10-13T18:19:38.666" v="1454" actId="123"/>
          <ac:spMkLst>
            <pc:docMk/>
            <pc:sldMk cId="1930341002" sldId="298"/>
            <ac:spMk id="4" creationId="{A6BBDDB9-2439-4F81-810E-23AEBA8AB118}"/>
          </ac:spMkLst>
        </pc:spChg>
        <pc:spChg chg="add del">
          <ac:chgData name="Hannah Beatty" userId="0d7ccdab-feff-4ab1-bc18-308e87b700b6" providerId="ADAL" clId="{B3B0C0F0-77E7-4A74-BD50-1B5C5F20896F}" dt="2020-10-13T18:17:42.266" v="1401" actId="26606"/>
          <ac:spMkLst>
            <pc:docMk/>
            <pc:sldMk cId="1930341002" sldId="298"/>
            <ac:spMk id="8" creationId="{40A244AA-0CA0-4C3E-9031-DD26FF962448}"/>
          </ac:spMkLst>
        </pc:spChg>
        <pc:spChg chg="add del mod">
          <ac:chgData name="Hannah Beatty" userId="0d7ccdab-feff-4ab1-bc18-308e87b700b6" providerId="ADAL" clId="{B3B0C0F0-77E7-4A74-BD50-1B5C5F20896F}" dt="2020-10-13T18:18:28.147" v="1419" actId="22"/>
          <ac:spMkLst>
            <pc:docMk/>
            <pc:sldMk cId="1930341002" sldId="298"/>
            <ac:spMk id="13" creationId="{B0F52154-6925-4698-82EF-3CBBA5547DAB}"/>
          </ac:spMkLst>
        </pc:spChg>
        <pc:spChg chg="add mod">
          <ac:chgData name="Hannah Beatty" userId="0d7ccdab-feff-4ab1-bc18-308e87b700b6" providerId="ADAL" clId="{B3B0C0F0-77E7-4A74-BD50-1B5C5F20896F}" dt="2020-10-13T18:19:45.487" v="1456" actId="1076"/>
          <ac:spMkLst>
            <pc:docMk/>
            <pc:sldMk cId="1930341002" sldId="298"/>
            <ac:spMk id="17" creationId="{58AAEAC8-5C9F-4A76-AB1A-9F4334082832}"/>
          </ac:spMkLst>
        </pc:spChg>
        <pc:grpChg chg="add del">
          <ac:chgData name="Hannah Beatty" userId="0d7ccdab-feff-4ab1-bc18-308e87b700b6" providerId="ADAL" clId="{B3B0C0F0-77E7-4A74-BD50-1B5C5F20896F}" dt="2020-10-13T18:17:42.266" v="1401" actId="26606"/>
          <ac:grpSpMkLst>
            <pc:docMk/>
            <pc:sldMk cId="1930341002" sldId="298"/>
            <ac:grpSpMk id="14" creationId="{14A68079-DE1F-4253-ADBC-1819EE120762}"/>
          </ac:grpSpMkLst>
        </pc:grpChg>
        <pc:picChg chg="add mod">
          <ac:chgData name="Hannah Beatty" userId="0d7ccdab-feff-4ab1-bc18-308e87b700b6" providerId="ADAL" clId="{B3B0C0F0-77E7-4A74-BD50-1B5C5F20896F}" dt="2020-10-13T18:19:42.803" v="1455" actId="1076"/>
          <ac:picMkLst>
            <pc:docMk/>
            <pc:sldMk cId="1930341002" sldId="298"/>
            <ac:picMk id="3" creationId="{2CF72830-6F0B-4510-96FD-4E15B61CF9A5}"/>
          </ac:picMkLst>
        </pc:picChg>
        <pc:cxnChg chg="add del">
          <ac:chgData name="Hannah Beatty" userId="0d7ccdab-feff-4ab1-bc18-308e87b700b6" providerId="ADAL" clId="{B3B0C0F0-77E7-4A74-BD50-1B5C5F20896F}" dt="2020-10-13T18:17:42.266" v="1401" actId="26606"/>
          <ac:cxnSpMkLst>
            <pc:docMk/>
            <pc:sldMk cId="1930341002" sldId="298"/>
            <ac:cxnSpMk id="10" creationId="{2FF7197E-5B99-497E-81F4-BCD80DF6DB5A}"/>
          </ac:cxnSpMkLst>
        </pc:cxnChg>
        <pc:cxnChg chg="add del">
          <ac:chgData name="Hannah Beatty" userId="0d7ccdab-feff-4ab1-bc18-308e87b700b6" providerId="ADAL" clId="{B3B0C0F0-77E7-4A74-BD50-1B5C5F20896F}" dt="2020-10-13T18:17:42.266" v="1401" actId="26606"/>
          <ac:cxnSpMkLst>
            <pc:docMk/>
            <pc:sldMk cId="1930341002" sldId="298"/>
            <ac:cxnSpMk id="12" creationId="{D1EF1E14-75A3-4DC6-BC65-D45BC22185FF}"/>
          </ac:cxnSpMkLst>
        </pc:cxnChg>
      </pc:sldChg>
      <pc:sldChg chg="addSp new ord">
        <pc:chgData name="Hannah Beatty" userId="0d7ccdab-feff-4ab1-bc18-308e87b700b6" providerId="ADAL" clId="{B3B0C0F0-77E7-4A74-BD50-1B5C5F20896F}" dt="2020-10-13T18:43:23.320" v="1735"/>
        <pc:sldMkLst>
          <pc:docMk/>
          <pc:sldMk cId="3505968441" sldId="299"/>
        </pc:sldMkLst>
        <pc:picChg chg="add">
          <ac:chgData name="Hannah Beatty" userId="0d7ccdab-feff-4ab1-bc18-308e87b700b6" providerId="ADAL" clId="{B3B0C0F0-77E7-4A74-BD50-1B5C5F20896F}" dt="2020-10-13T18:43:23.320" v="1735"/>
          <ac:picMkLst>
            <pc:docMk/>
            <pc:sldMk cId="3505968441" sldId="299"/>
            <ac:picMk id="2050" creationId="{7D4696C7-5F87-4C8A-8341-84E6834AE07B}"/>
          </ac:picMkLst>
        </pc:picChg>
      </pc:sldChg>
      <pc:sldChg chg="delSp mod">
        <pc:chgData name="Hannah Beatty" userId="0d7ccdab-feff-4ab1-bc18-308e87b700b6" providerId="ADAL" clId="{B3B0C0F0-77E7-4A74-BD50-1B5C5F20896F}" dt="2020-10-13T18:44:45.168" v="1737" actId="478"/>
        <pc:sldMkLst>
          <pc:docMk/>
          <pc:sldMk cId="2918590951" sldId="303"/>
        </pc:sldMkLst>
        <pc:spChg chg="del">
          <ac:chgData name="Hannah Beatty" userId="0d7ccdab-feff-4ab1-bc18-308e87b700b6" providerId="ADAL" clId="{B3B0C0F0-77E7-4A74-BD50-1B5C5F20896F}" dt="2020-10-13T18:44:45.168" v="1737" actId="478"/>
          <ac:spMkLst>
            <pc:docMk/>
            <pc:sldMk cId="2918590951" sldId="303"/>
            <ac:spMk id="4" creationId="{5AFEA461-02C8-4216-BB77-B58A4A6F99A4}"/>
          </ac:spMkLst>
        </pc:spChg>
      </pc:sldChg>
      <pc:sldChg chg="addSp delSp modSp add del mod setBg delDesignElem">
        <pc:chgData name="Hannah Beatty" userId="0d7ccdab-feff-4ab1-bc18-308e87b700b6" providerId="ADAL" clId="{B3B0C0F0-77E7-4A74-BD50-1B5C5F20896F}" dt="2020-10-14T18:04:00.470" v="3089" actId="47"/>
        <pc:sldMkLst>
          <pc:docMk/>
          <pc:sldMk cId="298978760" sldId="305"/>
        </pc:sldMkLst>
        <pc:spChg chg="mod">
          <ac:chgData name="Hannah Beatty" userId="0d7ccdab-feff-4ab1-bc18-308e87b700b6" providerId="ADAL" clId="{B3B0C0F0-77E7-4A74-BD50-1B5C5F20896F}" dt="2020-10-13T18:40:55.711" v="1696" actId="1076"/>
          <ac:spMkLst>
            <pc:docMk/>
            <pc:sldMk cId="298978760" sldId="305"/>
            <ac:spMk id="2" creationId="{F9DFEC04-410B-4A23-B8DD-BDB22888CEE3}"/>
          </ac:spMkLst>
        </pc:spChg>
        <pc:spChg chg="mod">
          <ac:chgData name="Hannah Beatty" userId="0d7ccdab-feff-4ab1-bc18-308e87b700b6" providerId="ADAL" clId="{B3B0C0F0-77E7-4A74-BD50-1B5C5F20896F}" dt="2020-10-13T18:40:52.915" v="1695" actId="1076"/>
          <ac:spMkLst>
            <pc:docMk/>
            <pc:sldMk cId="298978760" sldId="305"/>
            <ac:spMk id="3" creationId="{7C414BDC-EF92-42F4-B3E8-2BB8B76F328B}"/>
          </ac:spMkLst>
        </pc:spChg>
        <pc:spChg chg="del">
          <ac:chgData name="Hannah Beatty" userId="0d7ccdab-feff-4ab1-bc18-308e87b700b6" providerId="ADAL" clId="{B3B0C0F0-77E7-4A74-BD50-1B5C5F20896F}" dt="2020-10-13T18:35:12.976" v="1679"/>
          <ac:spMkLst>
            <pc:docMk/>
            <pc:sldMk cId="298978760" sldId="305"/>
            <ac:spMk id="13" creationId="{0F6CDC51-8D27-4BF4-AB33-7D5905E80D90}"/>
          </ac:spMkLst>
        </pc:spChg>
        <pc:spChg chg="del">
          <ac:chgData name="Hannah Beatty" userId="0d7ccdab-feff-4ab1-bc18-308e87b700b6" providerId="ADAL" clId="{B3B0C0F0-77E7-4A74-BD50-1B5C5F20896F}" dt="2020-10-13T18:35:12.976" v="1679"/>
          <ac:spMkLst>
            <pc:docMk/>
            <pc:sldMk cId="298978760" sldId="305"/>
            <ac:spMk id="17" creationId="{DF4CE22F-8463-44F2-BE50-65D9B5035E87}"/>
          </ac:spMkLst>
        </pc:spChg>
        <pc:spChg chg="del">
          <ac:chgData name="Hannah Beatty" userId="0d7ccdab-feff-4ab1-bc18-308e87b700b6" providerId="ADAL" clId="{B3B0C0F0-77E7-4A74-BD50-1B5C5F20896F}" dt="2020-10-13T18:35:12.976" v="1679"/>
          <ac:spMkLst>
            <pc:docMk/>
            <pc:sldMk cId="298978760" sldId="305"/>
            <ac:spMk id="19" creationId="{3FA1383B-2709-4E36-8FF8-7A737213B4CB}"/>
          </ac:spMkLst>
        </pc:spChg>
        <pc:picChg chg="mod">
          <ac:chgData name="Hannah Beatty" userId="0d7ccdab-feff-4ab1-bc18-308e87b700b6" providerId="ADAL" clId="{B3B0C0F0-77E7-4A74-BD50-1B5C5F20896F}" dt="2020-10-13T18:41:52.553" v="1716"/>
          <ac:picMkLst>
            <pc:docMk/>
            <pc:sldMk cId="298978760" sldId="305"/>
            <ac:picMk id="5" creationId="{BF0F9259-A903-485A-88CC-23BBA4FFF95A}"/>
          </ac:picMkLst>
        </pc:picChg>
        <pc:picChg chg="del">
          <ac:chgData name="Hannah Beatty" userId="0d7ccdab-feff-4ab1-bc18-308e87b700b6" providerId="ADAL" clId="{B3B0C0F0-77E7-4A74-BD50-1B5C5F20896F}" dt="2020-10-13T18:35:35.297" v="1686" actId="478"/>
          <ac:picMkLst>
            <pc:docMk/>
            <pc:sldMk cId="298978760" sldId="305"/>
            <ac:picMk id="8" creationId="{69C3D05C-0E0C-464B-BFE1-6A1EF9B3D83F}"/>
          </ac:picMkLst>
        </pc:picChg>
        <pc:picChg chg="mod">
          <ac:chgData name="Hannah Beatty" userId="0d7ccdab-feff-4ab1-bc18-308e87b700b6" providerId="ADAL" clId="{B3B0C0F0-77E7-4A74-BD50-1B5C5F20896F}" dt="2020-10-13T18:40:32.365" v="1691"/>
          <ac:picMkLst>
            <pc:docMk/>
            <pc:sldMk cId="298978760" sldId="305"/>
            <ac:picMk id="10" creationId="{77153C6D-1D93-4D0F-A5D6-BD068E580C18}"/>
          </ac:picMkLst>
        </pc:picChg>
        <pc:picChg chg="del">
          <ac:chgData name="Hannah Beatty" userId="0d7ccdab-feff-4ab1-bc18-308e87b700b6" providerId="ADAL" clId="{B3B0C0F0-77E7-4A74-BD50-1B5C5F20896F}" dt="2020-10-13T18:35:12.976" v="1679"/>
          <ac:picMkLst>
            <pc:docMk/>
            <pc:sldMk cId="298978760" sldId="305"/>
            <ac:picMk id="15" creationId="{24FB90F3-DFB9-42D4-B851-120249962A25}"/>
          </ac:picMkLst>
        </pc:picChg>
        <pc:picChg chg="add del">
          <ac:chgData name="Hannah Beatty" userId="0d7ccdab-feff-4ab1-bc18-308e87b700b6" providerId="ADAL" clId="{B3B0C0F0-77E7-4A74-BD50-1B5C5F20896F}" dt="2020-10-13T18:43:21.616" v="1734"/>
          <ac:picMkLst>
            <pc:docMk/>
            <pc:sldMk cId="298978760" sldId="305"/>
            <ac:picMk id="1026" creationId="{0BD0F1AD-3D2D-4B02-8E36-638C0486F98A}"/>
          </ac:picMkLst>
        </pc:picChg>
      </pc:sldChg>
      <pc:sldChg chg="addSp delSp modSp new mod">
        <pc:chgData name="Hannah Beatty" userId="0d7ccdab-feff-4ab1-bc18-308e87b700b6" providerId="ADAL" clId="{B3B0C0F0-77E7-4A74-BD50-1B5C5F20896F}" dt="2020-10-13T19:40:47.361" v="2111" actId="1076"/>
        <pc:sldMkLst>
          <pc:docMk/>
          <pc:sldMk cId="4049481943" sldId="306"/>
        </pc:sldMkLst>
        <pc:spChg chg="mod">
          <ac:chgData name="Hannah Beatty" userId="0d7ccdab-feff-4ab1-bc18-308e87b700b6" providerId="ADAL" clId="{B3B0C0F0-77E7-4A74-BD50-1B5C5F20896F}" dt="2020-10-13T19:40:47.361" v="2111" actId="1076"/>
          <ac:spMkLst>
            <pc:docMk/>
            <pc:sldMk cId="4049481943" sldId="306"/>
            <ac:spMk id="5" creationId="{BFE7F4CB-4149-43D5-B8E6-06291B2967D4}"/>
          </ac:spMkLst>
        </pc:spChg>
        <pc:picChg chg="add del">
          <ac:chgData name="Hannah Beatty" userId="0d7ccdab-feff-4ab1-bc18-308e87b700b6" providerId="ADAL" clId="{B3B0C0F0-77E7-4A74-BD50-1B5C5F20896F}" dt="2020-10-13T19:01:11.026" v="1975"/>
          <ac:picMkLst>
            <pc:docMk/>
            <pc:sldMk cId="4049481943" sldId="306"/>
            <ac:picMk id="1026" creationId="{6ECCCD0C-C7BF-4D9A-BA7D-AABE4281D7B3}"/>
          </ac:picMkLst>
        </pc:picChg>
      </pc:sldChg>
      <pc:sldChg chg="addSp modSp mod setBg">
        <pc:chgData name="Hannah Beatty" userId="0d7ccdab-feff-4ab1-bc18-308e87b700b6" providerId="ADAL" clId="{B3B0C0F0-77E7-4A74-BD50-1B5C5F20896F}" dt="2020-10-14T00:26:47.751" v="2241"/>
        <pc:sldMkLst>
          <pc:docMk/>
          <pc:sldMk cId="3840988930" sldId="307"/>
        </pc:sldMkLst>
        <pc:spChg chg="mod">
          <ac:chgData name="Hannah Beatty" userId="0d7ccdab-feff-4ab1-bc18-308e87b700b6" providerId="ADAL" clId="{B3B0C0F0-77E7-4A74-BD50-1B5C5F20896F}" dt="2020-10-13T18:57:07.752" v="1866" actId="20577"/>
          <ac:spMkLst>
            <pc:docMk/>
            <pc:sldMk cId="3840988930" sldId="307"/>
            <ac:spMk id="2" creationId="{29FEDB16-B2DB-4CCA-89FE-56F68C371241}"/>
          </ac:spMkLst>
        </pc:spChg>
        <pc:spChg chg="add mod">
          <ac:chgData name="Hannah Beatty" userId="0d7ccdab-feff-4ab1-bc18-308e87b700b6" providerId="ADAL" clId="{B3B0C0F0-77E7-4A74-BD50-1B5C5F20896F}" dt="2020-10-14T00:26:25.303" v="2187" actId="208"/>
          <ac:spMkLst>
            <pc:docMk/>
            <pc:sldMk cId="3840988930" sldId="307"/>
            <ac:spMk id="3" creationId="{5773CD80-412B-4C82-A6E0-1C7B105A25A6}"/>
          </ac:spMkLst>
        </pc:spChg>
      </pc:sldChg>
      <pc:sldChg chg="addSp delSp modSp new mod setBg modAnim">
        <pc:chgData name="Hannah Beatty" userId="0d7ccdab-feff-4ab1-bc18-308e87b700b6" providerId="ADAL" clId="{B3B0C0F0-77E7-4A74-BD50-1B5C5F20896F}" dt="2020-10-13T19:33:26.434" v="2095"/>
        <pc:sldMkLst>
          <pc:docMk/>
          <pc:sldMk cId="2559910803" sldId="308"/>
        </pc:sldMkLst>
        <pc:spChg chg="add del">
          <ac:chgData name="Hannah Beatty" userId="0d7ccdab-feff-4ab1-bc18-308e87b700b6" providerId="ADAL" clId="{B3B0C0F0-77E7-4A74-BD50-1B5C5F20896F}" dt="2020-10-13T19:01:18.414" v="1979" actId="26606"/>
          <ac:spMkLst>
            <pc:docMk/>
            <pc:sldMk cId="2559910803" sldId="308"/>
            <ac:spMk id="71" creationId="{82A5F716-98EF-42EF-A471-87C6DFDCC799}"/>
          </ac:spMkLst>
        </pc:spChg>
        <pc:spChg chg="add del">
          <ac:chgData name="Hannah Beatty" userId="0d7ccdab-feff-4ab1-bc18-308e87b700b6" providerId="ADAL" clId="{B3B0C0F0-77E7-4A74-BD50-1B5C5F20896F}" dt="2020-10-13T19:01:18.414" v="1979" actId="26606"/>
          <ac:spMkLst>
            <pc:docMk/>
            <pc:sldMk cId="2559910803" sldId="308"/>
            <ac:spMk id="73" creationId="{B87687D8-4EF1-4EF2-BF7E-74BB4A3D1806}"/>
          </ac:spMkLst>
        </pc:spChg>
        <pc:graphicFrameChg chg="add del">
          <ac:chgData name="Hannah Beatty" userId="0d7ccdab-feff-4ab1-bc18-308e87b700b6" providerId="ADAL" clId="{B3B0C0F0-77E7-4A74-BD50-1B5C5F20896F}" dt="2020-10-13T19:03:24.777" v="1991" actId="478"/>
          <ac:graphicFrameMkLst>
            <pc:docMk/>
            <pc:sldMk cId="2559910803" sldId="308"/>
            <ac:graphicFrameMk id="2" creationId="{FB416698-3231-4D95-A7AA-8C58288BE209}"/>
          </ac:graphicFrameMkLst>
        </pc:graphicFrameChg>
        <pc:picChg chg="add mod">
          <ac:chgData name="Hannah Beatty" userId="0d7ccdab-feff-4ab1-bc18-308e87b700b6" providerId="ADAL" clId="{B3B0C0F0-77E7-4A74-BD50-1B5C5F20896F}" dt="2020-10-13T19:06:21.940" v="2027" actId="1076"/>
          <ac:picMkLst>
            <pc:docMk/>
            <pc:sldMk cId="2559910803" sldId="308"/>
            <ac:picMk id="3" creationId="{5D4F3E67-A1F3-4BB4-B1BA-37D34C610A32}"/>
          </ac:picMkLst>
        </pc:picChg>
        <pc:picChg chg="add mod">
          <ac:chgData name="Hannah Beatty" userId="0d7ccdab-feff-4ab1-bc18-308e87b700b6" providerId="ADAL" clId="{B3B0C0F0-77E7-4A74-BD50-1B5C5F20896F}" dt="2020-10-13T19:06:25.346" v="2029" actId="1076"/>
          <ac:picMkLst>
            <pc:docMk/>
            <pc:sldMk cId="2559910803" sldId="308"/>
            <ac:picMk id="4" creationId="{44BD3983-FFE0-49B1-84B8-053E25F839F7}"/>
          </ac:picMkLst>
        </pc:picChg>
        <pc:picChg chg="add mod">
          <ac:chgData name="Hannah Beatty" userId="0d7ccdab-feff-4ab1-bc18-308e87b700b6" providerId="ADAL" clId="{B3B0C0F0-77E7-4A74-BD50-1B5C5F20896F}" dt="2020-10-13T19:06:28.879" v="2031" actId="1076"/>
          <ac:picMkLst>
            <pc:docMk/>
            <pc:sldMk cId="2559910803" sldId="308"/>
            <ac:picMk id="5" creationId="{E8CB7BB7-A76C-48FB-96B1-C22A1A5A9595}"/>
          </ac:picMkLst>
        </pc:picChg>
        <pc:picChg chg="add mod">
          <ac:chgData name="Hannah Beatty" userId="0d7ccdab-feff-4ab1-bc18-308e87b700b6" providerId="ADAL" clId="{B3B0C0F0-77E7-4A74-BD50-1B5C5F20896F}" dt="2020-10-13T19:31:46.322" v="2075" actId="1076"/>
          <ac:picMkLst>
            <pc:docMk/>
            <pc:sldMk cId="2559910803" sldId="308"/>
            <ac:picMk id="6" creationId="{BEE44BA5-6E2D-493A-9473-D070CC67F91E}"/>
          </ac:picMkLst>
        </pc:picChg>
        <pc:picChg chg="add mod">
          <ac:chgData name="Hannah Beatty" userId="0d7ccdab-feff-4ab1-bc18-308e87b700b6" providerId="ADAL" clId="{B3B0C0F0-77E7-4A74-BD50-1B5C5F20896F}" dt="2020-10-13T19:09:13.216" v="2053" actId="1076"/>
          <ac:picMkLst>
            <pc:docMk/>
            <pc:sldMk cId="2559910803" sldId="308"/>
            <ac:picMk id="7" creationId="{E15A1649-A13D-47CA-9451-6A5D5B8B2C9E}"/>
          </ac:picMkLst>
        </pc:picChg>
        <pc:picChg chg="add mod">
          <ac:chgData name="Hannah Beatty" userId="0d7ccdab-feff-4ab1-bc18-308e87b700b6" providerId="ADAL" clId="{B3B0C0F0-77E7-4A74-BD50-1B5C5F20896F}" dt="2020-10-13T19:09:15.903" v="2055" actId="1076"/>
          <ac:picMkLst>
            <pc:docMk/>
            <pc:sldMk cId="2559910803" sldId="308"/>
            <ac:picMk id="8" creationId="{CD46B481-C113-4037-8847-91F90FA7F4AA}"/>
          </ac:picMkLst>
        </pc:picChg>
        <pc:picChg chg="add mod">
          <ac:chgData name="Hannah Beatty" userId="0d7ccdab-feff-4ab1-bc18-308e87b700b6" providerId="ADAL" clId="{B3B0C0F0-77E7-4A74-BD50-1B5C5F20896F}" dt="2020-10-13T19:29:07.147" v="2058" actId="1076"/>
          <ac:picMkLst>
            <pc:docMk/>
            <pc:sldMk cId="2559910803" sldId="308"/>
            <ac:picMk id="9" creationId="{2C912B0F-1894-4C41-B35F-1488C89AA66A}"/>
          </ac:picMkLst>
        </pc:picChg>
        <pc:picChg chg="add mod">
          <ac:chgData name="Hannah Beatty" userId="0d7ccdab-feff-4ab1-bc18-308e87b700b6" providerId="ADAL" clId="{B3B0C0F0-77E7-4A74-BD50-1B5C5F20896F}" dt="2020-10-13T19:31:56.183" v="2077" actId="1076"/>
          <ac:picMkLst>
            <pc:docMk/>
            <pc:sldMk cId="2559910803" sldId="308"/>
            <ac:picMk id="10" creationId="{EF7A14E8-065B-4A9A-8A4B-2ED6BAE8F272}"/>
          </ac:picMkLst>
        </pc:picChg>
        <pc:picChg chg="add mod">
          <ac:chgData name="Hannah Beatty" userId="0d7ccdab-feff-4ab1-bc18-308e87b700b6" providerId="ADAL" clId="{B3B0C0F0-77E7-4A74-BD50-1B5C5F20896F}" dt="2020-10-13T19:32:03.542" v="2079" actId="1076"/>
          <ac:picMkLst>
            <pc:docMk/>
            <pc:sldMk cId="2559910803" sldId="308"/>
            <ac:picMk id="12" creationId="{BF4C1AE6-42C4-4322-B6AF-277AB64D8C3F}"/>
          </ac:picMkLst>
        </pc:picChg>
        <pc:picChg chg="add mod">
          <ac:chgData name="Hannah Beatty" userId="0d7ccdab-feff-4ab1-bc18-308e87b700b6" providerId="ADAL" clId="{B3B0C0F0-77E7-4A74-BD50-1B5C5F20896F}" dt="2020-10-13T19:32:09.083" v="2081" actId="1076"/>
          <ac:picMkLst>
            <pc:docMk/>
            <pc:sldMk cId="2559910803" sldId="308"/>
            <ac:picMk id="14" creationId="{3973A935-88C9-4078-B482-42760757D5E0}"/>
          </ac:picMkLst>
        </pc:picChg>
        <pc:picChg chg="add mod">
          <ac:chgData name="Hannah Beatty" userId="0d7ccdab-feff-4ab1-bc18-308e87b700b6" providerId="ADAL" clId="{B3B0C0F0-77E7-4A74-BD50-1B5C5F20896F}" dt="2020-10-13T19:32:14.748" v="2083" actId="1076"/>
          <ac:picMkLst>
            <pc:docMk/>
            <pc:sldMk cId="2559910803" sldId="308"/>
            <ac:picMk id="16" creationId="{10BE33BF-CDE1-40F8-AD37-6F8259D08DBC}"/>
          </ac:picMkLst>
        </pc:picChg>
        <pc:picChg chg="add del mod">
          <ac:chgData name="Hannah Beatty" userId="0d7ccdab-feff-4ab1-bc18-308e87b700b6" providerId="ADAL" clId="{B3B0C0F0-77E7-4A74-BD50-1B5C5F20896F}" dt="2020-10-13T19:01:54.576" v="1982" actId="478"/>
          <ac:picMkLst>
            <pc:docMk/>
            <pc:sldMk cId="2559910803" sldId="308"/>
            <ac:picMk id="2050" creationId="{5545CE4F-6A5D-4FCC-ADEC-6BEBEAD5A0CC}"/>
          </ac:picMkLst>
        </pc:picChg>
        <pc:picChg chg="add mod">
          <ac:chgData name="Hannah Beatty" userId="0d7ccdab-feff-4ab1-bc18-308e87b700b6" providerId="ADAL" clId="{B3B0C0F0-77E7-4A74-BD50-1B5C5F20896F}" dt="2020-10-13T19:04:42.346" v="2011" actId="1076"/>
          <ac:picMkLst>
            <pc:docMk/>
            <pc:sldMk cId="2559910803" sldId="308"/>
            <ac:picMk id="2052" creationId="{5AA9E3A9-57C5-457C-816E-78727556CEFB}"/>
          </ac:picMkLst>
        </pc:picChg>
        <pc:picChg chg="add mod">
          <ac:chgData name="Hannah Beatty" userId="0d7ccdab-feff-4ab1-bc18-308e87b700b6" providerId="ADAL" clId="{B3B0C0F0-77E7-4A74-BD50-1B5C5F20896F}" dt="2020-10-13T19:04:39.320" v="2010" actId="14100"/>
          <ac:picMkLst>
            <pc:docMk/>
            <pc:sldMk cId="2559910803" sldId="308"/>
            <ac:picMk id="2054" creationId="{D8EE1B68-E858-43FC-9926-6C8AD4E54959}"/>
          </ac:picMkLst>
        </pc:picChg>
        <pc:picChg chg="add mod">
          <ac:chgData name="Hannah Beatty" userId="0d7ccdab-feff-4ab1-bc18-308e87b700b6" providerId="ADAL" clId="{B3B0C0F0-77E7-4A74-BD50-1B5C5F20896F}" dt="2020-10-13T19:05:42.700" v="2021" actId="1076"/>
          <ac:picMkLst>
            <pc:docMk/>
            <pc:sldMk cId="2559910803" sldId="308"/>
            <ac:picMk id="2056" creationId="{0C3DF820-2A0A-4661-B9A2-4B3B112A4780}"/>
          </ac:picMkLst>
        </pc:picChg>
        <pc:picChg chg="add mod">
          <ac:chgData name="Hannah Beatty" userId="0d7ccdab-feff-4ab1-bc18-308e87b700b6" providerId="ADAL" clId="{B3B0C0F0-77E7-4A74-BD50-1B5C5F20896F}" dt="2020-10-13T19:05:44.152" v="2022" actId="1076"/>
          <ac:picMkLst>
            <pc:docMk/>
            <pc:sldMk cId="2559910803" sldId="308"/>
            <ac:picMk id="2058" creationId="{2960A061-0E19-424F-B7CD-003DBE068899}"/>
          </ac:picMkLst>
        </pc:picChg>
        <pc:picChg chg="add mod">
          <ac:chgData name="Hannah Beatty" userId="0d7ccdab-feff-4ab1-bc18-308e87b700b6" providerId="ADAL" clId="{B3B0C0F0-77E7-4A74-BD50-1B5C5F20896F}" dt="2020-10-13T19:06:17.576" v="2025" actId="1076"/>
          <ac:picMkLst>
            <pc:docMk/>
            <pc:sldMk cId="2559910803" sldId="308"/>
            <ac:picMk id="2060" creationId="{BEBED438-8770-48EC-B4BB-AAA77CA2976C}"/>
          </ac:picMkLst>
        </pc:picChg>
        <pc:picChg chg="add mod">
          <ac:chgData name="Hannah Beatty" userId="0d7ccdab-feff-4ab1-bc18-308e87b700b6" providerId="ADAL" clId="{B3B0C0F0-77E7-4A74-BD50-1B5C5F20896F}" dt="2020-10-13T19:09:07.184" v="2049" actId="1076"/>
          <ac:picMkLst>
            <pc:docMk/>
            <pc:sldMk cId="2559910803" sldId="308"/>
            <ac:picMk id="2062" creationId="{A5F8B20A-A25A-42B3-9140-551AB0BE2189}"/>
          </ac:picMkLst>
        </pc:picChg>
        <pc:picChg chg="add mod">
          <ac:chgData name="Hannah Beatty" userId="0d7ccdab-feff-4ab1-bc18-308e87b700b6" providerId="ADAL" clId="{B3B0C0F0-77E7-4A74-BD50-1B5C5F20896F}" dt="2020-10-13T19:07:45.219" v="2039" actId="1076"/>
          <ac:picMkLst>
            <pc:docMk/>
            <pc:sldMk cId="2559910803" sldId="308"/>
            <ac:picMk id="2064" creationId="{90146CCF-DBFB-4994-8182-70062C44A112}"/>
          </ac:picMkLst>
        </pc:picChg>
        <pc:picChg chg="add mod">
          <ac:chgData name="Hannah Beatty" userId="0d7ccdab-feff-4ab1-bc18-308e87b700b6" providerId="ADAL" clId="{B3B0C0F0-77E7-4A74-BD50-1B5C5F20896F}" dt="2020-10-13T19:09:04.971" v="2048" actId="1076"/>
          <ac:picMkLst>
            <pc:docMk/>
            <pc:sldMk cId="2559910803" sldId="308"/>
            <ac:picMk id="2066" creationId="{A6816961-CDC5-4839-8649-1E9E8C72C4B9}"/>
          </ac:picMkLst>
        </pc:picChg>
        <pc:picChg chg="add mod">
          <ac:chgData name="Hannah Beatty" userId="0d7ccdab-feff-4ab1-bc18-308e87b700b6" providerId="ADAL" clId="{B3B0C0F0-77E7-4A74-BD50-1B5C5F20896F}" dt="2020-10-13T19:09:02.979" v="2047" actId="1076"/>
          <ac:picMkLst>
            <pc:docMk/>
            <pc:sldMk cId="2559910803" sldId="308"/>
            <ac:picMk id="2068" creationId="{A7D5772A-2A69-4F89-BB65-489E2E6AACC1}"/>
          </ac:picMkLst>
        </pc:picChg>
        <pc:picChg chg="add mod">
          <ac:chgData name="Hannah Beatty" userId="0d7ccdab-feff-4ab1-bc18-308e87b700b6" providerId="ADAL" clId="{B3B0C0F0-77E7-4A74-BD50-1B5C5F20896F}" dt="2020-10-13T19:31:33.497" v="2073" actId="1076"/>
          <ac:picMkLst>
            <pc:docMk/>
            <pc:sldMk cId="2559910803" sldId="308"/>
            <ac:picMk id="2070" creationId="{3A162BFE-07A5-4581-8E02-6E56DDC5177D}"/>
          </ac:picMkLst>
        </pc:picChg>
        <pc:picChg chg="add mod">
          <ac:chgData name="Hannah Beatty" userId="0d7ccdab-feff-4ab1-bc18-308e87b700b6" providerId="ADAL" clId="{B3B0C0F0-77E7-4A74-BD50-1B5C5F20896F}" dt="2020-10-13T19:31:00.455" v="2069" actId="1076"/>
          <ac:picMkLst>
            <pc:docMk/>
            <pc:sldMk cId="2559910803" sldId="308"/>
            <ac:picMk id="2072" creationId="{F5533D5B-E9A5-46B4-8C73-D787179D7574}"/>
          </ac:picMkLst>
        </pc:picChg>
        <pc:picChg chg="add mod">
          <ac:chgData name="Hannah Beatty" userId="0d7ccdab-feff-4ab1-bc18-308e87b700b6" providerId="ADAL" clId="{B3B0C0F0-77E7-4A74-BD50-1B5C5F20896F}" dt="2020-10-13T19:30:58.763" v="2068" actId="1076"/>
          <ac:picMkLst>
            <pc:docMk/>
            <pc:sldMk cId="2559910803" sldId="308"/>
            <ac:picMk id="2074" creationId="{6675440E-20E3-4548-80E9-5CB42B9A6F35}"/>
          </ac:picMkLst>
        </pc:picChg>
        <pc:picChg chg="add mod">
          <ac:chgData name="Hannah Beatty" userId="0d7ccdab-feff-4ab1-bc18-308e87b700b6" providerId="ADAL" clId="{B3B0C0F0-77E7-4A74-BD50-1B5C5F20896F}" dt="2020-10-13T19:31:30.616" v="2072" actId="1076"/>
          <ac:picMkLst>
            <pc:docMk/>
            <pc:sldMk cId="2559910803" sldId="308"/>
            <ac:picMk id="2076" creationId="{AA61BC20-57BD-425D-9407-FD3775136C50}"/>
          </ac:picMkLst>
        </pc:picChg>
      </pc:sldChg>
      <pc:sldChg chg="addSp delSp modSp new mod setBg modNotesTx">
        <pc:chgData name="Hannah Beatty" userId="0d7ccdab-feff-4ab1-bc18-308e87b700b6" providerId="ADAL" clId="{B3B0C0F0-77E7-4A74-BD50-1B5C5F20896F}" dt="2020-10-14T00:39:37.459" v="2413"/>
        <pc:sldMkLst>
          <pc:docMk/>
          <pc:sldMk cId="2609365203" sldId="309"/>
        </pc:sldMkLst>
        <pc:spChg chg="del mod">
          <ac:chgData name="Hannah Beatty" userId="0d7ccdab-feff-4ab1-bc18-308e87b700b6" providerId="ADAL" clId="{B3B0C0F0-77E7-4A74-BD50-1B5C5F20896F}" dt="2020-10-14T00:37:10.286" v="2320" actId="478"/>
          <ac:spMkLst>
            <pc:docMk/>
            <pc:sldMk cId="2609365203" sldId="309"/>
            <ac:spMk id="2" creationId="{8EC43C58-0B90-4076-8E0F-223FED0881B7}"/>
          </ac:spMkLst>
        </pc:spChg>
        <pc:spChg chg="add del mod">
          <ac:chgData name="Hannah Beatty" userId="0d7ccdab-feff-4ab1-bc18-308e87b700b6" providerId="ADAL" clId="{B3B0C0F0-77E7-4A74-BD50-1B5C5F20896F}" dt="2020-10-14T00:37:01.281" v="2317" actId="478"/>
          <ac:spMkLst>
            <pc:docMk/>
            <pc:sldMk cId="2609365203" sldId="309"/>
            <ac:spMk id="3" creationId="{3B9B0B7E-A289-4DAB-AEA3-9B1F76780F61}"/>
          </ac:spMkLst>
        </pc:spChg>
        <pc:spChg chg="add del mod">
          <ac:chgData name="Hannah Beatty" userId="0d7ccdab-feff-4ab1-bc18-308e87b700b6" providerId="ADAL" clId="{B3B0C0F0-77E7-4A74-BD50-1B5C5F20896F}" dt="2020-10-14T00:36:58.304" v="2316" actId="478"/>
          <ac:spMkLst>
            <pc:docMk/>
            <pc:sldMk cId="2609365203" sldId="309"/>
            <ac:spMk id="4" creationId="{EDE1821B-095F-4CA0-8174-47E74F601486}"/>
          </ac:spMkLst>
        </pc:spChg>
        <pc:spChg chg="add del mod">
          <ac:chgData name="Hannah Beatty" userId="0d7ccdab-feff-4ab1-bc18-308e87b700b6" providerId="ADAL" clId="{B3B0C0F0-77E7-4A74-BD50-1B5C5F20896F}" dt="2020-10-14T00:37:13.205" v="2321" actId="478"/>
          <ac:spMkLst>
            <pc:docMk/>
            <pc:sldMk cId="2609365203" sldId="309"/>
            <ac:spMk id="7" creationId="{40B0FED7-2D8F-4A43-B02E-A8B38C8AF75A}"/>
          </ac:spMkLst>
        </pc:spChg>
        <pc:spChg chg="add del mod">
          <ac:chgData name="Hannah Beatty" userId="0d7ccdab-feff-4ab1-bc18-308e87b700b6" providerId="ADAL" clId="{B3B0C0F0-77E7-4A74-BD50-1B5C5F20896F}" dt="2020-10-14T00:37:16.662" v="2323" actId="478"/>
          <ac:spMkLst>
            <pc:docMk/>
            <pc:sldMk cId="2609365203" sldId="309"/>
            <ac:spMk id="9" creationId="{BFAA9B32-CAB6-41EC-BC5F-13E5D07E1309}"/>
          </ac:spMkLst>
        </pc:spChg>
        <pc:spChg chg="add del mod">
          <ac:chgData name="Hannah Beatty" userId="0d7ccdab-feff-4ab1-bc18-308e87b700b6" providerId="ADAL" clId="{B3B0C0F0-77E7-4A74-BD50-1B5C5F20896F}" dt="2020-10-14T00:37:06.353" v="2319" actId="478"/>
          <ac:spMkLst>
            <pc:docMk/>
            <pc:sldMk cId="2609365203" sldId="309"/>
            <ac:spMk id="11" creationId="{B3B37C1C-B63C-4D6B-9872-78184CEFF5F3}"/>
          </ac:spMkLst>
        </pc:spChg>
        <pc:spChg chg="add del mod">
          <ac:chgData name="Hannah Beatty" userId="0d7ccdab-feff-4ab1-bc18-308e87b700b6" providerId="ADAL" clId="{B3B0C0F0-77E7-4A74-BD50-1B5C5F20896F}" dt="2020-10-14T00:37:19.316" v="2324" actId="478"/>
          <ac:spMkLst>
            <pc:docMk/>
            <pc:sldMk cId="2609365203" sldId="309"/>
            <ac:spMk id="13" creationId="{DE7674B8-81FA-49AD-B6E9-41D44F9F54E8}"/>
          </ac:spMkLst>
        </pc:spChg>
        <pc:picChg chg="add del">
          <ac:chgData name="Hannah Beatty" userId="0d7ccdab-feff-4ab1-bc18-308e87b700b6" providerId="ADAL" clId="{B3B0C0F0-77E7-4A74-BD50-1B5C5F20896F}" dt="2020-10-13T19:38:52.111" v="2098" actId="478"/>
          <ac:picMkLst>
            <pc:docMk/>
            <pc:sldMk cId="2609365203" sldId="309"/>
            <ac:picMk id="3" creationId="{14C67961-F1B0-42B8-9A17-165D9D094A3E}"/>
          </ac:picMkLst>
        </pc:picChg>
        <pc:picChg chg="add mod">
          <ac:chgData name="Hannah Beatty" userId="0d7ccdab-feff-4ab1-bc18-308e87b700b6" providerId="ADAL" clId="{B3B0C0F0-77E7-4A74-BD50-1B5C5F20896F}" dt="2020-10-14T00:37:54.383" v="2329" actId="1076"/>
          <ac:picMkLst>
            <pc:docMk/>
            <pc:sldMk cId="2609365203" sldId="309"/>
            <ac:picMk id="5" creationId="{CB44CED3-DA76-48E6-9C98-207B17E2C814}"/>
          </ac:picMkLst>
        </pc:picChg>
        <pc:cxnChg chg="add del">
          <ac:chgData name="Hannah Beatty" userId="0d7ccdab-feff-4ab1-bc18-308e87b700b6" providerId="ADAL" clId="{B3B0C0F0-77E7-4A74-BD50-1B5C5F20896F}" dt="2020-10-14T00:37:41.272" v="2326" actId="26606"/>
          <ac:cxnSpMkLst>
            <pc:docMk/>
            <pc:sldMk cId="2609365203" sldId="309"/>
            <ac:cxnSpMk id="10" creationId="{22F6364A-B358-4BEE-B158-0734D2C938D4}"/>
          </ac:cxnSpMkLst>
        </pc:cxnChg>
        <pc:cxnChg chg="add">
          <ac:chgData name="Hannah Beatty" userId="0d7ccdab-feff-4ab1-bc18-308e87b700b6" providerId="ADAL" clId="{B3B0C0F0-77E7-4A74-BD50-1B5C5F20896F}" dt="2020-10-14T00:37:41.272" v="2327" actId="26606"/>
          <ac:cxnSpMkLst>
            <pc:docMk/>
            <pc:sldMk cId="2609365203" sldId="309"/>
            <ac:cxnSpMk id="12" creationId="{E12350F3-DB83-413A-980B-1CEB92498664}"/>
          </ac:cxnSpMkLst>
        </pc:cxnChg>
      </pc:sldChg>
      <pc:sldChg chg="modSp mod setBg">
        <pc:chgData name="Hannah Beatty" userId="0d7ccdab-feff-4ab1-bc18-308e87b700b6" providerId="ADAL" clId="{B3B0C0F0-77E7-4A74-BD50-1B5C5F20896F}" dt="2020-10-14T01:00:57.002" v="3064"/>
        <pc:sldMkLst>
          <pc:docMk/>
          <pc:sldMk cId="3592534663" sldId="323"/>
        </pc:sldMkLst>
        <pc:spChg chg="mod">
          <ac:chgData name="Hannah Beatty" userId="0d7ccdab-feff-4ab1-bc18-308e87b700b6" providerId="ADAL" clId="{B3B0C0F0-77E7-4A74-BD50-1B5C5F20896F}" dt="2020-10-14T00:59:19.684" v="2943" actId="404"/>
          <ac:spMkLst>
            <pc:docMk/>
            <pc:sldMk cId="3592534663" sldId="323"/>
            <ac:spMk id="2" creationId="{2CA307BA-72B4-435E-80FB-B50BFEDDF8B2}"/>
          </ac:spMkLst>
        </pc:spChg>
      </pc:sldChg>
      <pc:sldChg chg="add ord">
        <pc:chgData name="Hannah Beatty" userId="0d7ccdab-feff-4ab1-bc18-308e87b700b6" providerId="ADAL" clId="{B3B0C0F0-77E7-4A74-BD50-1B5C5F20896F}" dt="2020-10-14T18:03:44.568" v="3086"/>
        <pc:sldMkLst>
          <pc:docMk/>
          <pc:sldMk cId="2134981537" sldId="324"/>
        </pc:sldMkLst>
      </pc:sldChg>
      <pc:sldChg chg="addSp modSp new mod setBg modAnim">
        <pc:chgData name="Hannah Beatty" userId="0d7ccdab-feff-4ab1-bc18-308e87b700b6" providerId="ADAL" clId="{B3B0C0F0-77E7-4A74-BD50-1B5C5F20896F}" dt="2020-10-14T18:11:15.013" v="3094" actId="14100"/>
        <pc:sldMkLst>
          <pc:docMk/>
          <pc:sldMk cId="4073920171" sldId="325"/>
        </pc:sldMkLst>
        <pc:picChg chg="add mod">
          <ac:chgData name="Hannah Beatty" userId="0d7ccdab-feff-4ab1-bc18-308e87b700b6" providerId="ADAL" clId="{B3B0C0F0-77E7-4A74-BD50-1B5C5F20896F}" dt="2020-10-14T18:11:15.013" v="3094" actId="14100"/>
          <ac:picMkLst>
            <pc:docMk/>
            <pc:sldMk cId="4073920171" sldId="325"/>
            <ac:picMk id="2" creationId="{A73B7664-29C0-4E65-9AEA-E2BC9D1E9120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3AA53492-2A89-9D08-8BE7-203A2AC9B98C}"/>
    <pc:docChg chg="delSld modSld sldOrd">
      <pc:chgData name="Hannah Beatty" userId="S::cefepahannah@cefofphiladelphiacounty.onmicrosoft.com::0d7ccdab-feff-4ab1-bc18-308e87b700b6" providerId="AD" clId="Web-{3AA53492-2A89-9D08-8BE7-203A2AC9B98C}" dt="2020-10-14T02:42:20.010" v="78" actId="1076"/>
      <pc:docMkLst>
        <pc:docMk/>
      </pc:docMkLst>
      <pc:sldChg chg="addSp delSp modSp ord">
        <pc:chgData name="Hannah Beatty" userId="S::cefepahannah@cefofphiladelphiacounty.onmicrosoft.com::0d7ccdab-feff-4ab1-bc18-308e87b700b6" providerId="AD" clId="Web-{3AA53492-2A89-9D08-8BE7-203A2AC9B98C}" dt="2020-10-14T02:42:20.010" v="78" actId="1076"/>
        <pc:sldMkLst>
          <pc:docMk/>
          <pc:sldMk cId="1410942700" sldId="289"/>
        </pc:sldMkLst>
        <pc:spChg chg="del">
          <ac:chgData name="Hannah Beatty" userId="S::cefepahannah@cefofphiladelphiacounty.onmicrosoft.com::0d7ccdab-feff-4ab1-bc18-308e87b700b6" providerId="AD" clId="Web-{3AA53492-2A89-9D08-8BE7-203A2AC9B98C}" dt="2020-10-14T02:40:40.694" v="15"/>
          <ac:spMkLst>
            <pc:docMk/>
            <pc:sldMk cId="1410942700" sldId="289"/>
            <ac:spMk id="2" creationId="{FDF3EDD2-166E-44E9-8910-C9BCB3471D10}"/>
          </ac:spMkLst>
        </pc:spChg>
        <pc:spChg chg="add mod">
          <ac:chgData name="Hannah Beatty" userId="S::cefepahannah@cefofphiladelphiacounty.onmicrosoft.com::0d7ccdab-feff-4ab1-bc18-308e87b700b6" providerId="AD" clId="Web-{3AA53492-2A89-9D08-8BE7-203A2AC9B98C}" dt="2020-10-14T02:42:20.010" v="78" actId="1076"/>
          <ac:spMkLst>
            <pc:docMk/>
            <pc:sldMk cId="1410942700" sldId="289"/>
            <ac:spMk id="3" creationId="{4959F05B-6AB2-468D-8889-BBF984DA6FEB}"/>
          </ac:spMkLst>
        </pc:spChg>
        <pc:spChg chg="del mod">
          <ac:chgData name="Hannah Beatty" userId="S::cefepahannah@cefofphiladelphiacounty.onmicrosoft.com::0d7ccdab-feff-4ab1-bc18-308e87b700b6" providerId="AD" clId="Web-{3AA53492-2A89-9D08-8BE7-203A2AC9B98C}" dt="2020-10-14T02:40:37.772" v="14"/>
          <ac:spMkLst>
            <pc:docMk/>
            <pc:sldMk cId="1410942700" sldId="289"/>
            <ac:spMk id="6" creationId="{3141652B-5BBA-406B-B83F-73FD1F388684}"/>
          </ac:spMkLst>
        </pc:spChg>
      </pc:sldChg>
      <pc:sldChg chg="del">
        <pc:chgData name="Hannah Beatty" userId="S::cefepahannah@cefofphiladelphiacounty.onmicrosoft.com::0d7ccdab-feff-4ab1-bc18-308e87b700b6" providerId="AD" clId="Web-{3AA53492-2A89-9D08-8BE7-203A2AC9B98C}" dt="2020-10-14T02:40:22.834" v="10"/>
        <pc:sldMkLst>
          <pc:docMk/>
          <pc:sldMk cId="3438446223" sldId="295"/>
        </pc:sldMkLst>
      </pc:sldChg>
      <pc:sldChg chg="addSp modSp del">
        <pc:chgData name="Hannah Beatty" userId="S::cefepahannah@cefofphiladelphiacounty.onmicrosoft.com::0d7ccdab-feff-4ab1-bc18-308e87b700b6" providerId="AD" clId="Web-{3AA53492-2A89-9D08-8BE7-203A2AC9B98C}" dt="2020-10-14T02:41:57.041" v="70"/>
        <pc:sldMkLst>
          <pc:docMk/>
          <pc:sldMk cId="3887405371" sldId="302"/>
        </pc:sldMkLst>
        <pc:spChg chg="add mod">
          <ac:chgData name="Hannah Beatty" userId="S::cefepahannah@cefofphiladelphiacounty.onmicrosoft.com::0d7ccdab-feff-4ab1-bc18-308e87b700b6" providerId="AD" clId="Web-{3AA53492-2A89-9D08-8BE7-203A2AC9B98C}" dt="2020-10-14T02:39:39.004" v="9" actId="14100"/>
          <ac:spMkLst>
            <pc:docMk/>
            <pc:sldMk cId="3887405371" sldId="302"/>
            <ac:spMk id="2" creationId="{4C426FB2-89F9-41E2-AE86-DEE86818B8E0}"/>
          </ac:spMkLst>
        </pc:spChg>
      </pc:sldChg>
      <pc:sldChg chg="addSp modSp del">
        <pc:chgData name="Hannah Beatty" userId="S::cefepahannah@cefofphiladelphiacounty.onmicrosoft.com::0d7ccdab-feff-4ab1-bc18-308e87b700b6" providerId="AD" clId="Web-{3AA53492-2A89-9D08-8BE7-203A2AC9B98C}" dt="2020-10-14T02:42:00.275" v="71"/>
        <pc:sldMkLst>
          <pc:docMk/>
          <pc:sldMk cId="3840988930" sldId="307"/>
        </pc:sldMkLst>
        <pc:picChg chg="add mod">
          <ac:chgData name="Hannah Beatty" userId="S::cefepahannah@cefofphiladelphiacounty.onmicrosoft.com::0d7ccdab-feff-4ab1-bc18-308e87b700b6" providerId="AD" clId="Web-{3AA53492-2A89-9D08-8BE7-203A2AC9B98C}" dt="2020-10-14T02:38:33.783" v="0"/>
          <ac:picMkLst>
            <pc:docMk/>
            <pc:sldMk cId="3840988930" sldId="307"/>
            <ac:picMk id="4" creationId="{60D03846-51EC-417C-873D-2C6EDCAACD13}"/>
          </ac:picMkLst>
        </pc:picChg>
      </pc:sldChg>
    </pc:docChg>
  </pc:docChgLst>
  <pc:docChgLst>
    <pc:chgData name="Hannah Beatty" userId="0d7ccdab-feff-4ab1-bc18-308e87b700b6" providerId="ADAL" clId="{E92308F1-2225-458B-9FF3-90956CDB0A3A}"/>
    <pc:docChg chg="addSld delSld">
      <pc:chgData name="Hannah Beatty" userId="0d7ccdab-feff-4ab1-bc18-308e87b700b6" providerId="ADAL" clId="{E92308F1-2225-458B-9FF3-90956CDB0A3A}" dt="2020-11-13T19:28:18.754" v="1" actId="47"/>
      <pc:docMkLst>
        <pc:docMk/>
      </pc:docMkLst>
      <pc:sldChg chg="new del">
        <pc:chgData name="Hannah Beatty" userId="0d7ccdab-feff-4ab1-bc18-308e87b700b6" providerId="ADAL" clId="{E92308F1-2225-458B-9FF3-90956CDB0A3A}" dt="2020-11-13T19:28:18.754" v="1" actId="47"/>
        <pc:sldMkLst>
          <pc:docMk/>
          <pc:sldMk cId="2084619447" sldId="327"/>
        </pc:sldMkLst>
      </pc:sldChg>
    </pc:docChg>
  </pc:docChgLst>
  <pc:docChgLst>
    <pc:chgData name="Hannah Beatty" userId="S::cefepahannah@cefofphiladelphiacounty.onmicrosoft.com::0d7ccdab-feff-4ab1-bc18-308e87b700b6" providerId="AD" clId="Web-{F690B06E-0783-8557-5600-71D1CCC0676A}"/>
    <pc:docChg chg="addSld delSld modSld">
      <pc:chgData name="Hannah Beatty" userId="S::cefepahannah@cefofphiladelphiacounty.onmicrosoft.com::0d7ccdab-feff-4ab1-bc18-308e87b700b6" providerId="AD" clId="Web-{F690B06E-0783-8557-5600-71D1CCC0676A}" dt="2020-10-14T00:43:00.305" v="15"/>
      <pc:docMkLst>
        <pc:docMk/>
      </pc:docMkLst>
      <pc:sldChg chg="new del">
        <pc:chgData name="Hannah Beatty" userId="S::cefepahannah@cefofphiladelphiacounty.onmicrosoft.com::0d7ccdab-feff-4ab1-bc18-308e87b700b6" providerId="AD" clId="Web-{F690B06E-0783-8557-5600-71D1CCC0676A}" dt="2020-10-14T00:42:09.835" v="13"/>
        <pc:sldMkLst>
          <pc:docMk/>
          <pc:sldMk cId="4287722073" sldId="310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7.975" v="1"/>
        <pc:sldMkLst>
          <pc:docMk/>
          <pc:sldMk cId="3689051323" sldId="311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100" v="2"/>
        <pc:sldMkLst>
          <pc:docMk/>
          <pc:sldMk cId="564108441" sldId="312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209" v="3"/>
        <pc:sldMkLst>
          <pc:docMk/>
          <pc:sldMk cId="1739439774" sldId="313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319" v="4"/>
        <pc:sldMkLst>
          <pc:docMk/>
          <pc:sldMk cId="2547461684" sldId="314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412" v="5"/>
        <pc:sldMkLst>
          <pc:docMk/>
          <pc:sldMk cId="3024762134" sldId="315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537" v="6"/>
        <pc:sldMkLst>
          <pc:docMk/>
          <pc:sldMk cId="3534718212" sldId="316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647" v="7"/>
        <pc:sldMkLst>
          <pc:docMk/>
          <pc:sldMk cId="1681696052" sldId="317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772" v="8"/>
        <pc:sldMkLst>
          <pc:docMk/>
          <pc:sldMk cId="3410613339" sldId="318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881" v="9"/>
        <pc:sldMkLst>
          <pc:docMk/>
          <pc:sldMk cId="3278438445" sldId="319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8.991" v="10"/>
        <pc:sldMkLst>
          <pc:docMk/>
          <pc:sldMk cId="232692814" sldId="320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9.100" v="11"/>
        <pc:sldMkLst>
          <pc:docMk/>
          <pc:sldMk cId="354603980" sldId="321"/>
        </pc:sldMkLst>
      </pc:sldChg>
      <pc:sldChg chg="add">
        <pc:chgData name="Hannah Beatty" userId="S::cefepahannah@cefofphiladelphiacounty.onmicrosoft.com::0d7ccdab-feff-4ab1-bc18-308e87b700b6" providerId="AD" clId="Web-{F690B06E-0783-8557-5600-71D1CCC0676A}" dt="2020-10-14T00:41:59.272" v="12"/>
        <pc:sldMkLst>
          <pc:docMk/>
          <pc:sldMk cId="1309012144" sldId="322"/>
        </pc:sldMkLst>
      </pc:sldChg>
      <pc:sldChg chg="addSp new">
        <pc:chgData name="Hannah Beatty" userId="S::cefepahannah@cefofphiladelphiacounty.onmicrosoft.com::0d7ccdab-feff-4ab1-bc18-308e87b700b6" providerId="AD" clId="Web-{F690B06E-0783-8557-5600-71D1CCC0676A}" dt="2020-10-14T00:43:00.305" v="15"/>
        <pc:sldMkLst>
          <pc:docMk/>
          <pc:sldMk cId="3592534663" sldId="323"/>
        </pc:sldMkLst>
        <pc:spChg chg="add">
          <ac:chgData name="Hannah Beatty" userId="S::cefepahannah@cefofphiladelphiacounty.onmicrosoft.com::0d7ccdab-feff-4ab1-bc18-308e87b700b6" providerId="AD" clId="Web-{F690B06E-0783-8557-5600-71D1CCC0676A}" dt="2020-10-14T00:43:00.305" v="15"/>
          <ac:spMkLst>
            <pc:docMk/>
            <pc:sldMk cId="3592534663" sldId="323"/>
            <ac:spMk id="2" creationId="{2CA307BA-72B4-435E-80FB-B50BFEDDF8B2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638B9DBA-741C-8D10-9567-2B3991E35F6D}"/>
    <pc:docChg chg="modSld">
      <pc:chgData name="Hannah Beatty" userId="S::cefepahannah@cefofphiladelphiacounty.onmicrosoft.com::0d7ccdab-feff-4ab1-bc18-308e87b700b6" providerId="AD" clId="Web-{638B9DBA-741C-8D10-9567-2B3991E35F6D}" dt="2020-10-14T18:10:40.409" v="1"/>
      <pc:docMkLst>
        <pc:docMk/>
      </pc:docMkLst>
      <pc:sldChg chg="addSp delSp modSp">
        <pc:chgData name="Hannah Beatty" userId="S::cefepahannah@cefofphiladelphiacounty.onmicrosoft.com::0d7ccdab-feff-4ab1-bc18-308e87b700b6" providerId="AD" clId="Web-{638B9DBA-741C-8D10-9567-2B3991E35F6D}" dt="2020-10-14T18:10:40.409" v="1"/>
        <pc:sldMkLst>
          <pc:docMk/>
          <pc:sldMk cId="4073920171" sldId="325"/>
        </pc:sldMkLst>
        <pc:picChg chg="add del mod">
          <ac:chgData name="Hannah Beatty" userId="S::cefepahannah@cefofphiladelphiacounty.onmicrosoft.com::0d7ccdab-feff-4ab1-bc18-308e87b700b6" providerId="AD" clId="Web-{638B9DBA-741C-8D10-9567-2B3991E35F6D}" dt="2020-10-14T18:10:40.409" v="1"/>
          <ac:picMkLst>
            <pc:docMk/>
            <pc:sldMk cId="4073920171" sldId="325"/>
            <ac:picMk id="2" creationId="{B22A9C3F-B7B7-494E-A88C-A9F6109C8EA6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0BF0627A-9DCE-D85E-A47F-5B27D92281D6}"/>
    <pc:docChg chg="modSld">
      <pc:chgData name="Hannah Beatty" userId="S::cefepahannah@cefofphiladelphiacounty.onmicrosoft.com::0d7ccdab-feff-4ab1-bc18-308e87b700b6" providerId="AD" clId="Web-{0BF0627A-9DCE-D85E-A47F-5B27D92281D6}" dt="2020-10-13T19:44:33.019" v="22" actId="1076"/>
      <pc:docMkLst>
        <pc:docMk/>
      </pc:docMkLst>
      <pc:sldChg chg="addSp modSp">
        <pc:chgData name="Hannah Beatty" userId="S::cefepahannah@cefofphiladelphiacounty.onmicrosoft.com::0d7ccdab-feff-4ab1-bc18-308e87b700b6" providerId="AD" clId="Web-{0BF0627A-9DCE-D85E-A47F-5B27D92281D6}" dt="2020-10-13T19:44:33.019" v="22" actId="1076"/>
        <pc:sldMkLst>
          <pc:docMk/>
          <pc:sldMk cId="2609365203" sldId="309"/>
        </pc:sldMkLst>
        <pc:spChg chg="add mod">
          <ac:chgData name="Hannah Beatty" userId="S::cefepahannah@cefofphiladelphiacounty.onmicrosoft.com::0d7ccdab-feff-4ab1-bc18-308e87b700b6" providerId="AD" clId="Web-{0BF0627A-9DCE-D85E-A47F-5B27D92281D6}" dt="2020-10-13T19:44:33.019" v="22" actId="1076"/>
          <ac:spMkLst>
            <pc:docMk/>
            <pc:sldMk cId="2609365203" sldId="309"/>
            <ac:spMk id="2" creationId="{8EC43C58-0B90-4076-8E0F-223FED0881B7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949F4C8B-E14F-7807-4116-118098BA4896}"/>
    <pc:docChg chg="delSld modSld sldOrd">
      <pc:chgData name="Hannah Beatty" userId="S::cefepahannah@cefofphiladelphiacounty.onmicrosoft.com::0d7ccdab-feff-4ab1-bc18-308e87b700b6" providerId="AD" clId="Web-{949F4C8B-E14F-7807-4116-118098BA4896}" dt="2020-10-14T18:00:16.237" v="167" actId="1076"/>
      <pc:docMkLst>
        <pc:docMk/>
      </pc:docMkLst>
      <pc:sldChg chg="modSp">
        <pc:chgData name="Hannah Beatty" userId="S::cefepahannah@cefofphiladelphiacounty.onmicrosoft.com::0d7ccdab-feff-4ab1-bc18-308e87b700b6" providerId="AD" clId="Web-{949F4C8B-E14F-7807-4116-118098BA4896}" dt="2020-10-14T18:00:16.237" v="167" actId="1076"/>
        <pc:sldMkLst>
          <pc:docMk/>
          <pc:sldMk cId="1457642481" sldId="284"/>
        </pc:sldMkLst>
        <pc:spChg chg="mod">
          <ac:chgData name="Hannah Beatty" userId="S::cefepahannah@cefofphiladelphiacounty.onmicrosoft.com::0d7ccdab-feff-4ab1-bc18-308e87b700b6" providerId="AD" clId="Web-{949F4C8B-E14F-7807-4116-118098BA4896}" dt="2020-10-14T18:00:16.237" v="167" actId="1076"/>
          <ac:spMkLst>
            <pc:docMk/>
            <pc:sldMk cId="1457642481" sldId="284"/>
            <ac:spMk id="29" creationId="{92BFFD02-3834-4B74-AB1A-6D45D58825F7}"/>
          </ac:spMkLst>
        </pc:spChg>
      </pc:sldChg>
      <pc:sldChg chg="del">
        <pc:chgData name="Hannah Beatty" userId="S::cefepahannah@cefofphiladelphiacounty.onmicrosoft.com::0d7ccdab-feff-4ab1-bc18-308e87b700b6" providerId="AD" clId="Web-{949F4C8B-E14F-7807-4116-118098BA4896}" dt="2020-10-14T17:58:45.312" v="2"/>
        <pc:sldMkLst>
          <pc:docMk/>
          <pc:sldMk cId="3162741163" sldId="287"/>
        </pc:sldMkLst>
      </pc:sldChg>
      <pc:sldChg chg="del ord">
        <pc:chgData name="Hannah Beatty" userId="S::cefepahannah@cefofphiladelphiacounty.onmicrosoft.com::0d7ccdab-feff-4ab1-bc18-308e87b700b6" providerId="AD" clId="Web-{949F4C8B-E14F-7807-4116-118098BA4896}" dt="2020-10-14T17:58:53.499" v="3"/>
        <pc:sldMkLst>
          <pc:docMk/>
          <pc:sldMk cId="2635045445" sldId="291"/>
        </pc:sldMkLst>
      </pc:sldChg>
      <pc:sldChg chg="del">
        <pc:chgData name="Hannah Beatty" userId="S::cefepahannah@cefofphiladelphiacounty.onmicrosoft.com::0d7ccdab-feff-4ab1-bc18-308e87b700b6" providerId="AD" clId="Web-{949F4C8B-E14F-7807-4116-118098BA4896}" dt="2020-10-14T17:52:06.938" v="0"/>
        <pc:sldMkLst>
          <pc:docMk/>
          <pc:sldMk cId="2609365203" sldId="309"/>
        </pc:sldMkLst>
      </pc:sldChg>
    </pc:docChg>
  </pc:docChgLst>
  <pc:docChgLst>
    <pc:chgData name="Hannah Beatty" userId="S::cefepahannah@cefofphiladelphiacounty.onmicrosoft.com::0d7ccdab-feff-4ab1-bc18-308e87b700b6" providerId="AD" clId="Web-{9A0AFE76-7D5B-482A-0D9F-560B2EEC2F96}"/>
    <pc:docChg chg="addSld modSld sldOrd">
      <pc:chgData name="Hannah Beatty" userId="S::cefepahannah@cefofphiladelphiacounty.onmicrosoft.com::0d7ccdab-feff-4ab1-bc18-308e87b700b6" providerId="AD" clId="Web-{9A0AFE76-7D5B-482A-0D9F-560B2EEC2F96}" dt="2020-10-13T18:55:27.004" v="199" actId="20577"/>
      <pc:docMkLst>
        <pc:docMk/>
      </pc:docMkLst>
      <pc:sldChg chg="addSp delSp modSp mod setBg setClrOvrMap">
        <pc:chgData name="Hannah Beatty" userId="S::cefepahannah@cefofphiladelphiacounty.onmicrosoft.com::0d7ccdab-feff-4ab1-bc18-308e87b700b6" providerId="AD" clId="Web-{9A0AFE76-7D5B-482A-0D9F-560B2EEC2F96}" dt="2020-10-13T18:49:00.717" v="49"/>
        <pc:sldMkLst>
          <pc:docMk/>
          <pc:sldMk cId="4049481943" sldId="306"/>
        </pc:sldMkLst>
        <pc:spChg chg="add del">
          <ac:chgData name="Hannah Beatty" userId="S::cefepahannah@cefofphiladelphiacounty.onmicrosoft.com::0d7ccdab-feff-4ab1-bc18-308e87b700b6" providerId="AD" clId="Web-{9A0AFE76-7D5B-482A-0D9F-560B2EEC2F96}" dt="2020-10-13T18:48:09.544" v="7"/>
          <ac:spMkLst>
            <pc:docMk/>
            <pc:sldMk cId="4049481943" sldId="306"/>
            <ac:spMk id="3" creationId="{110D356E-E8FC-4034-9417-54D3ADAC6251}"/>
          </ac:spMkLst>
        </pc:spChg>
        <pc:spChg chg="add del">
          <ac:chgData name="Hannah Beatty" userId="S::cefepahannah@cefofphiladelphiacounty.onmicrosoft.com::0d7ccdab-feff-4ab1-bc18-308e87b700b6" providerId="AD" clId="Web-{9A0AFE76-7D5B-482A-0D9F-560B2EEC2F96}" dt="2020-10-13T18:49:00.717" v="49"/>
          <ac:spMkLst>
            <pc:docMk/>
            <pc:sldMk cId="4049481943" sldId="306"/>
            <ac:spMk id="4" creationId="{040D4B00-9082-4B55-B635-49266112B495}"/>
          </ac:spMkLst>
        </pc:spChg>
        <pc:spChg chg="add mod">
          <ac:chgData name="Hannah Beatty" userId="S::cefepahannah@cefofphiladelphiacounty.onmicrosoft.com::0d7ccdab-feff-4ab1-bc18-308e87b700b6" providerId="AD" clId="Web-{9A0AFE76-7D5B-482A-0D9F-560B2EEC2F96}" dt="2020-10-13T18:48:59.561" v="48" actId="1076"/>
          <ac:spMkLst>
            <pc:docMk/>
            <pc:sldMk cId="4049481943" sldId="306"/>
            <ac:spMk id="5" creationId="{BFE7F4CB-4149-43D5-B8E6-06291B2967D4}"/>
          </ac:spMkLst>
        </pc:spChg>
        <pc:spChg chg="add del">
          <ac:chgData name="Hannah Beatty" userId="S::cefepahannah@cefofphiladelphiacounty.onmicrosoft.com::0d7ccdab-feff-4ab1-bc18-308e87b700b6" providerId="AD" clId="Web-{9A0AFE76-7D5B-482A-0D9F-560B2EEC2F96}" dt="2020-10-13T18:48:11.747" v="8"/>
          <ac:spMkLst>
            <pc:docMk/>
            <pc:sldMk cId="4049481943" sldId="306"/>
            <ac:spMk id="7" creationId="{216BB327-7AA9-4EC5-815F-9D8E6BC53E34}"/>
          </ac:spMkLst>
        </pc:spChg>
        <pc:picChg chg="add mod">
          <ac:chgData name="Hannah Beatty" userId="S::cefepahannah@cefofphiladelphiacounty.onmicrosoft.com::0d7ccdab-feff-4ab1-bc18-308e87b700b6" providerId="AD" clId="Web-{9A0AFE76-7D5B-482A-0D9F-560B2EEC2F96}" dt="2020-10-13T18:48:33.217" v="13" actId="1076"/>
          <ac:picMkLst>
            <pc:docMk/>
            <pc:sldMk cId="4049481943" sldId="306"/>
            <ac:picMk id="2" creationId="{6BC95FB8-8D7E-48E3-AE78-87B7A88B3E2E}"/>
          </ac:picMkLst>
        </pc:picChg>
      </pc:sldChg>
      <pc:sldChg chg="addSp modSp new mod ord setBg">
        <pc:chgData name="Hannah Beatty" userId="S::cefepahannah@cefofphiladelphiacounty.onmicrosoft.com::0d7ccdab-feff-4ab1-bc18-308e87b700b6" providerId="AD" clId="Web-{9A0AFE76-7D5B-482A-0D9F-560B2EEC2F96}" dt="2020-10-13T18:55:22.755" v="197" actId="20577"/>
        <pc:sldMkLst>
          <pc:docMk/>
          <pc:sldMk cId="3840988930" sldId="307"/>
        </pc:sldMkLst>
        <pc:spChg chg="add mod">
          <ac:chgData name="Hannah Beatty" userId="S::cefepahannah@cefofphiladelphiacounty.onmicrosoft.com::0d7ccdab-feff-4ab1-bc18-308e87b700b6" providerId="AD" clId="Web-{9A0AFE76-7D5B-482A-0D9F-560B2EEC2F96}" dt="2020-10-13T18:55:22.755" v="197" actId="20577"/>
          <ac:spMkLst>
            <pc:docMk/>
            <pc:sldMk cId="3840988930" sldId="307"/>
            <ac:spMk id="2" creationId="{29FEDB16-B2DB-4CCA-89FE-56F68C371241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F0520A23-2668-9A46-A3CB-AEDB6B53DEFF}"/>
    <pc:docChg chg="addSld modSld sldOrd addMainMaster">
      <pc:chgData name="Hannah Beatty" userId="S::cefepahannah@cefofphiladelphiacounty.onmicrosoft.com::0d7ccdab-feff-4ab1-bc18-308e87b700b6" providerId="AD" clId="Web-{F0520A23-2668-9A46-A3CB-AEDB6B53DEFF}" dt="2020-10-13T18:34:07.698" v="13"/>
      <pc:docMkLst>
        <pc:docMk/>
      </pc:docMkLst>
      <pc:sldChg chg="addSp delSp modSp">
        <pc:chgData name="Hannah Beatty" userId="S::cefepahannah@cefofphiladelphiacounty.onmicrosoft.com::0d7ccdab-feff-4ab1-bc18-308e87b700b6" providerId="AD" clId="Web-{F0520A23-2668-9A46-A3CB-AEDB6B53DEFF}" dt="2020-10-13T18:34:07.698" v="13"/>
        <pc:sldMkLst>
          <pc:docMk/>
          <pc:sldMk cId="3505968441" sldId="299"/>
        </pc:sldMkLst>
        <pc:picChg chg="add del mod">
          <ac:chgData name="Hannah Beatty" userId="S::cefepahannah@cefofphiladelphiacounty.onmicrosoft.com::0d7ccdab-feff-4ab1-bc18-308e87b700b6" providerId="AD" clId="Web-{F0520A23-2668-9A46-A3CB-AEDB6B53DEFF}" dt="2020-10-13T18:33:43.995" v="10"/>
          <ac:picMkLst>
            <pc:docMk/>
            <pc:sldMk cId="3505968441" sldId="299"/>
            <ac:picMk id="2" creationId="{3261A3FF-8D2C-491E-84F9-A41A380C1A3D}"/>
          </ac:picMkLst>
        </pc:picChg>
        <pc:picChg chg="add del mod">
          <ac:chgData name="Hannah Beatty" userId="S::cefepahannah@cefofphiladelphiacounty.onmicrosoft.com::0d7ccdab-feff-4ab1-bc18-308e87b700b6" providerId="AD" clId="Web-{F0520A23-2668-9A46-A3CB-AEDB6B53DEFF}" dt="2020-10-13T18:34:07.698" v="13"/>
          <ac:picMkLst>
            <pc:docMk/>
            <pc:sldMk cId="3505968441" sldId="299"/>
            <ac:picMk id="3" creationId="{6071B933-2ABF-4540-845D-2333DCD5076F}"/>
          </ac:picMkLst>
        </pc:picChg>
      </pc:sldChg>
      <pc:sldChg chg="add">
        <pc:chgData name="Hannah Beatty" userId="S::cefepahannah@cefofphiladelphiacounty.onmicrosoft.com::0d7ccdab-feff-4ab1-bc18-308e87b700b6" providerId="AD" clId="Web-{F0520A23-2668-9A46-A3CB-AEDB6B53DEFF}" dt="2020-10-13T18:22:55.705" v="0"/>
        <pc:sldMkLst>
          <pc:docMk/>
          <pc:sldMk cId="3964635836" sldId="300"/>
        </pc:sldMkLst>
      </pc:sldChg>
      <pc:sldChg chg="add">
        <pc:chgData name="Hannah Beatty" userId="S::cefepahannah@cefofphiladelphiacounty.onmicrosoft.com::0d7ccdab-feff-4ab1-bc18-308e87b700b6" providerId="AD" clId="Web-{F0520A23-2668-9A46-A3CB-AEDB6B53DEFF}" dt="2020-10-13T18:22:55.923" v="1"/>
        <pc:sldMkLst>
          <pc:docMk/>
          <pc:sldMk cId="1087312220" sldId="301"/>
        </pc:sldMkLst>
      </pc:sldChg>
      <pc:sldChg chg="add ord">
        <pc:chgData name="Hannah Beatty" userId="S::cefepahannah@cefofphiladelphiacounty.onmicrosoft.com::0d7ccdab-feff-4ab1-bc18-308e87b700b6" providerId="AD" clId="Web-{F0520A23-2668-9A46-A3CB-AEDB6B53DEFF}" dt="2020-10-13T18:23:12.799" v="3"/>
        <pc:sldMkLst>
          <pc:docMk/>
          <pc:sldMk cId="3887405371" sldId="302"/>
        </pc:sldMkLst>
      </pc:sldChg>
      <pc:sldChg chg="add ord">
        <pc:chgData name="Hannah Beatty" userId="S::cefepahannah@cefofphiladelphiacounty.onmicrosoft.com::0d7ccdab-feff-4ab1-bc18-308e87b700b6" providerId="AD" clId="Web-{F0520A23-2668-9A46-A3CB-AEDB6B53DEFF}" dt="2020-10-13T18:31:06.305" v="5"/>
        <pc:sldMkLst>
          <pc:docMk/>
          <pc:sldMk cId="2918590951" sldId="303"/>
        </pc:sldMkLst>
      </pc:sldChg>
      <pc:sldChg chg="add ord replId">
        <pc:chgData name="Hannah Beatty" userId="S::cefepahannah@cefofphiladelphiacounty.onmicrosoft.com::0d7ccdab-feff-4ab1-bc18-308e87b700b6" providerId="AD" clId="Web-{F0520A23-2668-9A46-A3CB-AEDB6B53DEFF}" dt="2020-10-13T18:31:19.336" v="7"/>
        <pc:sldMkLst>
          <pc:docMk/>
          <pc:sldMk cId="2014884830" sldId="304"/>
        </pc:sldMkLst>
      </pc:sldChg>
      <pc:sldMasterChg chg="add addSldLayout">
        <pc:chgData name="Hannah Beatty" userId="S::cefepahannah@cefofphiladelphiacounty.onmicrosoft.com::0d7ccdab-feff-4ab1-bc18-308e87b700b6" providerId="AD" clId="Web-{F0520A23-2668-9A46-A3CB-AEDB6B53DEFF}" dt="2020-10-13T18:22:55.705" v="0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F0520A23-2668-9A46-A3CB-AEDB6B53DEFF}" dt="2020-10-13T18:22:55.705" v="0"/>
          <pc:sldLayoutMkLst>
            <pc:docMk/>
            <pc:sldMasterMk cId="2902067227" sldId="2147483660"/>
            <pc:sldLayoutMk cId="350547197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18FDA-619E-4756-BD66-C22D1F5628E6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84053-9859-4AB0-B0FC-B436D6D04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7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398C-93EC-484F-B87D-144A2EC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38BC-3484-42CC-89C4-186C977E0639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3D89-2AC7-4CE1-B447-8E26B058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475DB-0C83-40CB-A119-5C890D7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F752F-5AD9-4C5C-B9FF-933F78FF1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6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12BB-07E5-4ED8-8386-C9CD9505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01C70-1725-4C56-A552-76C769B34EC1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ECB8-D3E4-4FE8-83C3-0B77C583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3F5E-675A-4837-B4D6-04A0614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F29A-7182-419A-9F55-7DC2E2491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10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56C83-1413-4E51-BCFD-F566043A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2548E-B783-44C1-BA9E-45FC1A30DC5F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B7CE5-D2D2-4080-910F-3E7D01D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D4B3-77D8-4837-9AB8-E3B7516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3BD17-ECA6-434C-82C5-514CEC67F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741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E971-3BD3-4905-AFBD-F11ECFF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96352-7A6B-423D-91C4-7E59A663DBF7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7DFC-EE63-4C2D-B2A8-4E219B9E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6DAB-5D0F-4041-B4D0-06F45BF3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20839-DD71-453C-910E-145267945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209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F6AF1-DD64-48F9-9B5F-B3B53F6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AB0EF-A7BE-42B2-9A70-DA89EA8C289D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ADB6-C807-43D1-AC00-60070D8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03922-B039-4D72-B3A4-781CC4EB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0C5E7-AE33-4FC0-A37D-C3EB601F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0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62395-A0BA-4F61-9B74-674124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A6E244-9D3B-4A51-9FB5-62D831C8F70C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3F3EA0-6919-4E21-AC73-8F248ABA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CBFF3-8E1C-4428-BF50-8B36CFC5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F73C3-537D-4191-AC56-86A6845A0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4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3627E0-3A64-41EA-ACCE-356C8DE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CE5D5B-492E-400E-9D80-1250D66B93BC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444AD3-B6C6-463E-AB53-822BEC39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3B49B-03AB-496E-BB1E-BF531430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29B81-0E3A-49D7-BC71-AB48321BF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3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F557A1-36A1-4372-96EE-11A56F0B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985FAF-6E15-41A1-9551-79741222BD35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63900B-45E7-4B24-AFDE-73275482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D4545-D169-42AC-BB3D-9F188BAD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3315A-E8FB-4B1C-819D-544B3F5B6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89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6BC0DE-97A4-471F-B01D-2B9A2EEF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24E36-B375-4B4D-9771-49CC0F4980BE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1605A0-F281-49DB-B337-AF824310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FB5EE0-C9CE-4699-B24D-13FC95B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B838-368D-4172-AD69-7448E6290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9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DBF6DA-F9D1-446D-A0D8-165256A3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560FB7-F653-40F7-8995-3E050AF85F14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57B41E-09B0-460F-85A4-B46662E7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969476-A260-46B5-95F1-14118AFB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D5ED7-7246-433E-A2FD-35727E7F71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1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63AA12-4176-45FA-9B2C-D25CCCEB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A0962-3325-4FA6-BA06-E25D927BE368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6340C-55FA-4000-9AF9-D23B9799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A4905-B579-4B4F-BA23-17AE9E49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3EA07-AA5D-4530-B08F-71B769587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27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122CFC-29E5-43CF-97AA-7EAEFD61A2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A7D22C-F489-4F11-B6F3-EA7BF55B6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11F23-3C87-41BC-9550-11F6F1E01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8CE430F-FC8F-4A1F-AB85-BE4E544D4027}" type="datetimeFigureOut">
              <a:rPr lang="en-US" altLang="en-US"/>
              <a:pPr/>
              <a:t>11/13/2020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D6737-09DF-4C9E-B4E2-DAE981452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151A-FF6C-48BD-9E75-494271A9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E30640-B290-4E65-B93C-ACF7C69695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IlfABRd93Q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9hD6Sz9pc04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tree-and-starlight-landscape-night.jpg.ph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00_Christmas_WiseMen_1024_JPEG.jpg">
            <a:extLst>
              <a:ext uri="{FF2B5EF4-FFF2-40B4-BE49-F238E27FC236}">
                <a16:creationId xmlns:a16="http://schemas.microsoft.com/office/drawing/2014/main" id="{8E14AE57-9B94-4B46-89D0-ABDF78E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C4D57D-7083-40D3-9780-8982367C6E6A}"/>
              </a:ext>
            </a:extLst>
          </p:cNvPr>
          <p:cNvSpPr/>
          <p:nvPr/>
        </p:nvSpPr>
        <p:spPr>
          <a:xfrm>
            <a:off x="0" y="4983986"/>
            <a:ext cx="9144000" cy="1138773"/>
          </a:xfrm>
          <a:prstGeom prst="rect">
            <a:avLst/>
          </a:prstGeom>
          <a:solidFill>
            <a:srgbClr val="F1BD1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r>
              <a:rPr lang="en-US" sz="4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pitchFamily="34" charset="0"/>
              </a:rPr>
              <a:t>Have You Brought Your Gifts?</a:t>
            </a:r>
          </a:p>
          <a:p>
            <a:pPr algn="ctr"/>
            <a:endParaRPr lang="en-US" sz="1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03_Christmas_WiseMen_1024_JPEG.jpg">
            <a:extLst>
              <a:ext uri="{FF2B5EF4-FFF2-40B4-BE49-F238E27FC236}">
                <a16:creationId xmlns:a16="http://schemas.microsoft.com/office/drawing/2014/main" id="{9977AEE7-A84B-4838-9579-AD2FA2621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29B883-9BC1-4F40-A5E1-8CA5A75C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6" r="148" b="13474"/>
          <a:stretch/>
        </p:blipFill>
        <p:spPr>
          <a:xfrm>
            <a:off x="0" y="1938991"/>
            <a:ext cx="9130450" cy="438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4A4C00-5E83-46E6-8C7E-93EECA249EF1}"/>
              </a:ext>
            </a:extLst>
          </p:cNvPr>
          <p:cNvSpPr txBox="1"/>
          <p:nvPr/>
        </p:nvSpPr>
        <p:spPr>
          <a:xfrm>
            <a:off x="-27096" y="-1"/>
            <a:ext cx="91575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latin typeface="Britannic Bold" panose="020B0903060703020204" pitchFamily="34" charset="0"/>
              </a:rPr>
              <a:t>You should have a heart </a:t>
            </a:r>
          </a:p>
          <a:p>
            <a:pPr algn="ctr"/>
            <a:r>
              <a:rPr lang="en-US" sz="5800" dirty="0">
                <a:latin typeface="Britannic Bold" panose="020B0903060703020204" pitchFamily="34" charset="0"/>
              </a:rPr>
              <a:t>that wants to worship God.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7FEAB-1C39-4BDC-B29F-302F22C2AE12}"/>
              </a:ext>
            </a:extLst>
          </p:cNvPr>
          <p:cNvSpPr txBox="1"/>
          <p:nvPr/>
        </p:nvSpPr>
        <p:spPr>
          <a:xfrm>
            <a:off x="7074040" y="6457294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Life of Christ MT#3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CBFCB-48AF-499F-A42A-5473ADBA3D7F}"/>
              </a:ext>
            </a:extLst>
          </p:cNvPr>
          <p:cNvSpPr txBox="1"/>
          <p:nvPr/>
        </p:nvSpPr>
        <p:spPr>
          <a:xfrm>
            <a:off x="7128003" y="6478206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of Christ MT#3</a:t>
            </a:r>
          </a:p>
        </p:txBody>
      </p:sp>
    </p:spTree>
    <p:extLst>
      <p:ext uri="{BB962C8B-B14F-4D97-AF65-F5344CB8AC3E}">
        <p14:creationId xmlns:p14="http://schemas.microsoft.com/office/powerpoint/2010/main" val="161511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03_Christmas_WiseMen_1024_JPEG.jpg">
            <a:extLst>
              <a:ext uri="{FF2B5EF4-FFF2-40B4-BE49-F238E27FC236}">
                <a16:creationId xmlns:a16="http://schemas.microsoft.com/office/drawing/2014/main" id="{9977AEE7-A84B-4838-9579-AD2FA2621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1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5_Christmas_WiseMen_1024_JPEG.jpg">
            <a:extLst>
              <a:ext uri="{FF2B5EF4-FFF2-40B4-BE49-F238E27FC236}">
                <a16:creationId xmlns:a16="http://schemas.microsoft.com/office/drawing/2014/main" id="{682FA563-C2F9-42FC-A288-9572DCEB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Christmas_WiseMen_1024_JPEG.jpg">
            <a:extLst>
              <a:ext uri="{FF2B5EF4-FFF2-40B4-BE49-F238E27FC236}">
                <a16:creationId xmlns:a16="http://schemas.microsoft.com/office/drawing/2014/main" id="{6B60CB89-BF5B-4E02-B1DD-C3E1EE01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8240DE-34E4-4C76-934C-D78411F32DDB}"/>
              </a:ext>
            </a:extLst>
          </p:cNvPr>
          <p:cNvSpPr txBox="1"/>
          <p:nvPr/>
        </p:nvSpPr>
        <p:spPr>
          <a:xfrm>
            <a:off x="0" y="0"/>
            <a:ext cx="9144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Jeremiah 17:9</a:t>
            </a:r>
          </a:p>
          <a:p>
            <a:pPr algn="ctr"/>
            <a:r>
              <a:rPr lang="en-US" sz="6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heart is deceitful</a:t>
            </a: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above all things, </a:t>
            </a: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6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 desperately wicked;</a:t>
            </a:r>
          </a:p>
          <a:p>
            <a:pPr algn="ctr"/>
            <a:r>
              <a:rPr lang="en-US" sz="6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6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 can know it?”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B015528B-9E2D-4212-9B8E-3F02FBE963ED}"/>
              </a:ext>
            </a:extLst>
          </p:cNvPr>
          <p:cNvSpPr/>
          <p:nvPr/>
        </p:nvSpPr>
        <p:spPr>
          <a:xfrm>
            <a:off x="3125038" y="4708981"/>
            <a:ext cx="2331217" cy="1932979"/>
          </a:xfrm>
          <a:prstGeom prst="heart">
            <a:avLst/>
          </a:prstGeom>
          <a:gradFill>
            <a:gsLst>
              <a:gs pos="24000">
                <a:schemeClr val="dk1">
                  <a:tint val="100000"/>
                  <a:shade val="100000"/>
                  <a:satMod val="130000"/>
                </a:schemeClr>
              </a:gs>
              <a:gs pos="93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w="17145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5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Christmas_WiseMen_1024_JPEG.jpg">
            <a:extLst>
              <a:ext uri="{FF2B5EF4-FFF2-40B4-BE49-F238E27FC236}">
                <a16:creationId xmlns:a16="http://schemas.microsoft.com/office/drawing/2014/main" id="{6B60CB89-BF5B-4E02-B1DD-C3E1EE01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Christmas_WiseMen_1024_JPEG.jpg">
            <a:extLst>
              <a:ext uri="{FF2B5EF4-FFF2-40B4-BE49-F238E27FC236}">
                <a16:creationId xmlns:a16="http://schemas.microsoft.com/office/drawing/2014/main" id="{D535F88F-DE7D-49DC-ABC2-090E4B0B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81A7294-1F53-491F-9D87-29DEA6EBF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2" r="3794" b="13260"/>
          <a:stretch/>
        </p:blipFill>
        <p:spPr>
          <a:xfrm>
            <a:off x="0" y="1"/>
            <a:ext cx="9284677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74C322-A103-4175-BE9E-1A238C1C193B}"/>
              </a:ext>
            </a:extLst>
          </p:cNvPr>
          <p:cNvSpPr/>
          <p:nvPr/>
        </p:nvSpPr>
        <p:spPr>
          <a:xfrm>
            <a:off x="4111022" y="-23232"/>
            <a:ext cx="517365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 Peter 2:24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“Who His own 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self bore our sins in His own body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on the tree…”</a:t>
            </a:r>
          </a:p>
        </p:txBody>
      </p:sp>
    </p:spTree>
    <p:extLst>
      <p:ext uri="{BB962C8B-B14F-4D97-AF65-F5344CB8AC3E}">
        <p14:creationId xmlns:p14="http://schemas.microsoft.com/office/powerpoint/2010/main" val="195697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Christmas_WiseMen_1024_JPEG.jpg">
            <a:extLst>
              <a:ext uri="{FF2B5EF4-FFF2-40B4-BE49-F238E27FC236}">
                <a16:creationId xmlns:a16="http://schemas.microsoft.com/office/drawing/2014/main" id="{D535F88F-DE7D-49DC-ABC2-090E4B0B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4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8AE8269-FC8F-4192-A292-07440F82BD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34414" cy="5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1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Christmas_WiseMen_1024_JPEG.jpg">
            <a:extLst>
              <a:ext uri="{FF2B5EF4-FFF2-40B4-BE49-F238E27FC236}">
                <a16:creationId xmlns:a16="http://schemas.microsoft.com/office/drawing/2014/main" id="{FD2C88B6-EEFC-4844-B203-138F3ADE9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29B883-9BC1-4F40-A5E1-8CA5A75C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6" r="148" b="13474"/>
          <a:stretch/>
        </p:blipFill>
        <p:spPr>
          <a:xfrm>
            <a:off x="0" y="1938991"/>
            <a:ext cx="9130450" cy="438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4A4C00-5E83-46E6-8C7E-93EECA249EF1}"/>
              </a:ext>
            </a:extLst>
          </p:cNvPr>
          <p:cNvSpPr txBox="1"/>
          <p:nvPr/>
        </p:nvSpPr>
        <p:spPr>
          <a:xfrm>
            <a:off x="-27096" y="-1"/>
            <a:ext cx="91575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>
                <a:latin typeface="Britannic Bold" panose="020B0903060703020204" pitchFamily="34" charset="0"/>
              </a:rPr>
              <a:t>You should have a heart </a:t>
            </a:r>
          </a:p>
          <a:p>
            <a:pPr algn="ctr"/>
            <a:r>
              <a:rPr lang="en-US" sz="5800">
                <a:latin typeface="Britannic Bold" panose="020B0903060703020204" pitchFamily="34" charset="0"/>
              </a:rPr>
              <a:t>that wants to worship God.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7FEAB-1C39-4BDC-B29F-302F22C2AE12}"/>
              </a:ext>
            </a:extLst>
          </p:cNvPr>
          <p:cNvSpPr txBox="1"/>
          <p:nvPr/>
        </p:nvSpPr>
        <p:spPr>
          <a:xfrm>
            <a:off x="7074040" y="6457294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Life of Christ MT#3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CBFCB-48AF-499F-A42A-5473ADBA3D7F}"/>
              </a:ext>
            </a:extLst>
          </p:cNvPr>
          <p:cNvSpPr txBox="1"/>
          <p:nvPr/>
        </p:nvSpPr>
        <p:spPr>
          <a:xfrm>
            <a:off x="7128003" y="6478206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of Christ MT#3</a:t>
            </a:r>
          </a:p>
        </p:txBody>
      </p:sp>
    </p:spTree>
    <p:extLst>
      <p:ext uri="{BB962C8B-B14F-4D97-AF65-F5344CB8AC3E}">
        <p14:creationId xmlns:p14="http://schemas.microsoft.com/office/powerpoint/2010/main" val="3832140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FFFFFF"/>
            </a:gs>
            <a:gs pos="58000">
              <a:srgbClr val="FFFBD8"/>
            </a:gs>
            <a:gs pos="78000">
              <a:srgbClr val="FEF1CF"/>
            </a:gs>
            <a:gs pos="93000">
              <a:srgbClr val="F5D5A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field, throwing, frisbee&#10;&#10;Description automatically generated">
            <a:extLst>
              <a:ext uri="{FF2B5EF4-FFF2-40B4-BE49-F238E27FC236}">
                <a16:creationId xmlns:a16="http://schemas.microsoft.com/office/drawing/2014/main" id="{589AF6E7-5073-4E75-809B-65007C937D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63520"/>
            <a:ext cx="9144000" cy="4094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BFFD02-3834-4B74-AB1A-6D45D58825F7}"/>
              </a:ext>
            </a:extLst>
          </p:cNvPr>
          <p:cNvSpPr txBox="1"/>
          <p:nvPr/>
        </p:nvSpPr>
        <p:spPr>
          <a:xfrm>
            <a:off x="-446567" y="25603"/>
            <a:ext cx="1003713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Psalm 29:1</a:t>
            </a: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"Give unto the Lord</a:t>
            </a:r>
            <a:endParaRPr lang="en-US" sz="5400" b="1">
              <a:latin typeface="Consolas" panose="020B0609020204030204" pitchFamily="49" charset="0"/>
              <a:cs typeface="CordiaUPC"/>
            </a:endParaRP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the glory due </a:t>
            </a: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unto His Name..."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220A4-2EF4-420D-90EE-ED19EB7F4650}"/>
              </a:ext>
            </a:extLst>
          </p:cNvPr>
          <p:cNvSpPr txBox="1"/>
          <p:nvPr/>
        </p:nvSpPr>
        <p:spPr>
          <a:xfrm>
            <a:off x="7074040" y="6457294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Life of Christ MT#3</a:t>
            </a:r>
          </a:p>
        </p:txBody>
      </p:sp>
    </p:spTree>
    <p:extLst>
      <p:ext uri="{BB962C8B-B14F-4D97-AF65-F5344CB8AC3E}">
        <p14:creationId xmlns:p14="http://schemas.microsoft.com/office/powerpoint/2010/main" val="1457642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Christmas_WiseMen_1024_JPEG.jpg">
            <a:extLst>
              <a:ext uri="{FF2B5EF4-FFF2-40B4-BE49-F238E27FC236}">
                <a16:creationId xmlns:a16="http://schemas.microsoft.com/office/drawing/2014/main" id="{FD2C88B6-EEFC-4844-B203-138F3ADE9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00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09_Christmas_WiseMen_1024_JPEG.jpg">
            <a:extLst>
              <a:ext uri="{FF2B5EF4-FFF2-40B4-BE49-F238E27FC236}">
                <a16:creationId xmlns:a16="http://schemas.microsoft.com/office/drawing/2014/main" id="{7A0D2884-230A-4613-9998-15838F858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Christmas_WiseMen_1024_JPEG.jpg">
            <a:extLst>
              <a:ext uri="{FF2B5EF4-FFF2-40B4-BE49-F238E27FC236}">
                <a16:creationId xmlns:a16="http://schemas.microsoft.com/office/drawing/2014/main" id="{4767BA7C-3686-4711-96DB-58AF7678B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1_Christmas_WiseMen_1024_JPEG.jpg">
            <a:extLst>
              <a:ext uri="{FF2B5EF4-FFF2-40B4-BE49-F238E27FC236}">
                <a16:creationId xmlns:a16="http://schemas.microsoft.com/office/drawing/2014/main" id="{D52C38DF-00F2-42FF-92EB-19D522E24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12_Christmas_WiseMen_1024_JPEG.jpg">
            <a:extLst>
              <a:ext uri="{FF2B5EF4-FFF2-40B4-BE49-F238E27FC236}">
                <a16:creationId xmlns:a16="http://schemas.microsoft.com/office/drawing/2014/main" id="{69F6B8FF-18D9-4746-A687-66C32AFD6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29B883-9BC1-4F40-A5E1-8CA5A75C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6" r="148" b="13474"/>
          <a:stretch/>
        </p:blipFill>
        <p:spPr>
          <a:xfrm>
            <a:off x="0" y="1938991"/>
            <a:ext cx="9130450" cy="438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4A4C00-5E83-46E6-8C7E-93EECA249EF1}"/>
              </a:ext>
            </a:extLst>
          </p:cNvPr>
          <p:cNvSpPr txBox="1"/>
          <p:nvPr/>
        </p:nvSpPr>
        <p:spPr>
          <a:xfrm>
            <a:off x="-27096" y="-1"/>
            <a:ext cx="91575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>
                <a:latin typeface="Britannic Bold" panose="020B0903060703020204" pitchFamily="34" charset="0"/>
              </a:rPr>
              <a:t>You should have a heart </a:t>
            </a:r>
          </a:p>
          <a:p>
            <a:pPr algn="ctr"/>
            <a:r>
              <a:rPr lang="en-US" sz="5800">
                <a:latin typeface="Britannic Bold" panose="020B0903060703020204" pitchFamily="34" charset="0"/>
              </a:rPr>
              <a:t>that wants to worship God.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7FEAB-1C39-4BDC-B29F-302F22C2AE12}"/>
              </a:ext>
            </a:extLst>
          </p:cNvPr>
          <p:cNvSpPr txBox="1"/>
          <p:nvPr/>
        </p:nvSpPr>
        <p:spPr>
          <a:xfrm>
            <a:off x="7074040" y="6457294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Life of Christ MT#3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CBFCB-48AF-499F-A42A-5473ADBA3D7F}"/>
              </a:ext>
            </a:extLst>
          </p:cNvPr>
          <p:cNvSpPr txBox="1"/>
          <p:nvPr/>
        </p:nvSpPr>
        <p:spPr>
          <a:xfrm>
            <a:off x="7128003" y="6478206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of Christ MT#3</a:t>
            </a:r>
          </a:p>
        </p:txBody>
      </p:sp>
    </p:spTree>
    <p:extLst>
      <p:ext uri="{BB962C8B-B14F-4D97-AF65-F5344CB8AC3E}">
        <p14:creationId xmlns:p14="http://schemas.microsoft.com/office/powerpoint/2010/main" val="906772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FFFFFF"/>
            </a:gs>
            <a:gs pos="58000">
              <a:srgbClr val="FFFBD8"/>
            </a:gs>
            <a:gs pos="78000">
              <a:srgbClr val="FEF1CF"/>
            </a:gs>
            <a:gs pos="93000">
              <a:srgbClr val="F5D5A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field, throwing, frisbee&#10;&#10;Description automatically generated">
            <a:extLst>
              <a:ext uri="{FF2B5EF4-FFF2-40B4-BE49-F238E27FC236}">
                <a16:creationId xmlns:a16="http://schemas.microsoft.com/office/drawing/2014/main" id="{589AF6E7-5073-4E75-809B-65007C937D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63520"/>
            <a:ext cx="9144000" cy="4094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BFFD02-3834-4B74-AB1A-6D45D58825F7}"/>
              </a:ext>
            </a:extLst>
          </p:cNvPr>
          <p:cNvSpPr txBox="1"/>
          <p:nvPr/>
        </p:nvSpPr>
        <p:spPr>
          <a:xfrm>
            <a:off x="-446567" y="25603"/>
            <a:ext cx="1003713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Psalm 29:1</a:t>
            </a: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"Give unto the Lord</a:t>
            </a:r>
            <a:endParaRPr lang="en-US" sz="5400" b="1">
              <a:latin typeface="Consolas" panose="020B0609020204030204" pitchFamily="49" charset="0"/>
              <a:cs typeface="CordiaUPC"/>
            </a:endParaRP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the glory due </a:t>
            </a:r>
          </a:p>
          <a:p>
            <a:pPr algn="ctr"/>
            <a:r>
              <a:rPr lang="en-US" sz="5400" b="1">
                <a:latin typeface="Consolas" panose="020B0609020204030204" pitchFamily="49" charset="0"/>
                <a:ea typeface="MS PGothic"/>
                <a:cs typeface="CordiaUPC"/>
              </a:rPr>
              <a:t>unto His Name..."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220A4-2EF4-420D-90EE-ED19EB7F4650}"/>
              </a:ext>
            </a:extLst>
          </p:cNvPr>
          <p:cNvSpPr txBox="1"/>
          <p:nvPr/>
        </p:nvSpPr>
        <p:spPr>
          <a:xfrm>
            <a:off x="7074040" y="6457294"/>
            <a:ext cx="206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Life of Christ MT#3</a:t>
            </a:r>
          </a:p>
        </p:txBody>
      </p:sp>
    </p:spTree>
    <p:extLst>
      <p:ext uri="{BB962C8B-B14F-4D97-AF65-F5344CB8AC3E}">
        <p14:creationId xmlns:p14="http://schemas.microsoft.com/office/powerpoint/2010/main" val="213498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CCA2F94-682E-425F-8B36-6725C99D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3" r="891" b="151"/>
          <a:stretch/>
        </p:blipFill>
        <p:spPr>
          <a:xfrm>
            <a:off x="115798" y="96157"/>
            <a:ext cx="8882480" cy="66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FFFFFF"/>
            </a:gs>
            <a:gs pos="45000">
              <a:srgbClr val="FFFBD8"/>
            </a:gs>
            <a:gs pos="100000">
              <a:srgbClr val="D3AC88"/>
            </a:gs>
            <a:gs pos="69000">
              <a:srgbClr val="F1D6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in the sky&#10;&#10;Description automatically generated">
            <a:extLst>
              <a:ext uri="{FF2B5EF4-FFF2-40B4-BE49-F238E27FC236}">
                <a16:creationId xmlns:a16="http://schemas.microsoft.com/office/drawing/2014/main" id="{2CF72830-6F0B-4510-96FD-4E15B61C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276" y="3914054"/>
            <a:ext cx="5257047" cy="294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BBDDB9-2439-4F81-810E-23AEBA8AB118}"/>
              </a:ext>
            </a:extLst>
          </p:cNvPr>
          <p:cNvSpPr/>
          <p:nvPr/>
        </p:nvSpPr>
        <p:spPr>
          <a:xfrm>
            <a:off x="378628" y="231956"/>
            <a:ext cx="8386743" cy="3682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“For the wages of sin is death, but the gift of God is eternal life through Jesus </a:t>
            </a:r>
            <a:r>
              <a:rPr lang="en-US" sz="60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Christ</a:t>
            </a:r>
            <a:r>
              <a:rPr lang="en-US" sz="54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, our Lord.”</a:t>
            </a:r>
            <a:endParaRPr lang="en-US" sz="540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AEAC8-5C9F-4A76-AB1A-9F4334082832}"/>
              </a:ext>
            </a:extLst>
          </p:cNvPr>
          <p:cNvSpPr txBox="1"/>
          <p:nvPr/>
        </p:nvSpPr>
        <p:spPr>
          <a:xfrm>
            <a:off x="226088" y="4227729"/>
            <a:ext cx="3771397" cy="19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Romans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6:23 </a:t>
            </a:r>
          </a:p>
        </p:txBody>
      </p:sp>
    </p:spTree>
    <p:extLst>
      <p:ext uri="{BB962C8B-B14F-4D97-AF65-F5344CB8AC3E}">
        <p14:creationId xmlns:p14="http://schemas.microsoft.com/office/powerpoint/2010/main" val="1930341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15_Christmas_WiseMen_1024_JPEG.jpg">
            <a:extLst>
              <a:ext uri="{FF2B5EF4-FFF2-40B4-BE49-F238E27FC236}">
                <a16:creationId xmlns:a16="http://schemas.microsoft.com/office/drawing/2014/main" id="{42C9A53C-932A-43F8-A46E-9F337A239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FFFF23"/>
            </a:gs>
            <a:gs pos="0">
              <a:srgbClr val="FFFF00"/>
            </a:gs>
            <a:gs pos="69000">
              <a:srgbClr val="FFFF99"/>
            </a:gs>
            <a:gs pos="38000">
              <a:srgbClr val="FFFF99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307BA-72B4-435E-80FB-B50BFEDDF8B2}"/>
              </a:ext>
            </a:extLst>
          </p:cNvPr>
          <p:cNvSpPr txBox="1"/>
          <p:nvPr/>
        </p:nvSpPr>
        <p:spPr>
          <a:xfrm>
            <a:off x="648586" y="276445"/>
            <a:ext cx="7899991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Berlin Sans FB" panose="020E0602020502020306" pitchFamily="34" charset="0"/>
              </a:rPr>
              <a:t>THANK YOU!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By Your love, You made me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Father thank You.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In Your love, You died for me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Jesus thank You.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God’s love now lives in me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Spirit thank You.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Father, Son, and Spirit are one</a:t>
            </a:r>
          </a:p>
          <a:p>
            <a:pPr algn="ctr"/>
            <a:r>
              <a:rPr lang="en-US" sz="4000">
                <a:latin typeface="Berlin Sans FB" panose="020E0602020502020306" pitchFamily="34" charset="0"/>
              </a:rPr>
              <a:t>We thank You.</a:t>
            </a:r>
          </a:p>
          <a:p>
            <a:pPr algn="ctr"/>
            <a:endParaRPr lang="en-US" sz="1600">
              <a:latin typeface="Berlin Sans FB" panose="020E0602020502020306" pitchFamily="34" charset="0"/>
            </a:endParaRPr>
          </a:p>
          <a:p>
            <a:pPr algn="ctr"/>
            <a:r>
              <a:rPr lang="en-US" sz="3600">
                <a:latin typeface="Berlin Sans FB" panose="020E0602020502020306" pitchFamily="34" charset="0"/>
              </a:rPr>
              <a:t>Tune: “Michael, Row Your Boat Ashore” </a:t>
            </a:r>
          </a:p>
        </p:txBody>
      </p:sp>
    </p:spTree>
    <p:extLst>
      <p:ext uri="{BB962C8B-B14F-4D97-AF65-F5344CB8AC3E}">
        <p14:creationId xmlns:p14="http://schemas.microsoft.com/office/powerpoint/2010/main" val="3592534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FFFF23"/>
            </a:gs>
            <a:gs pos="0">
              <a:srgbClr val="FFFF00"/>
            </a:gs>
            <a:gs pos="69000">
              <a:srgbClr val="FFFF99"/>
            </a:gs>
            <a:gs pos="38000">
              <a:srgbClr val="FFFF99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307BA-72B4-435E-80FB-B50BFEDDF8B2}"/>
              </a:ext>
            </a:extLst>
          </p:cNvPr>
          <p:cNvSpPr txBox="1"/>
          <p:nvPr/>
        </p:nvSpPr>
        <p:spPr>
          <a:xfrm>
            <a:off x="648586" y="276445"/>
            <a:ext cx="7899991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Berlin Sans FB"/>
                <a:ea typeface="MS PGothic"/>
              </a:rPr>
              <a:t>THANK YOU, LORD!</a:t>
            </a: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Thank You, Lord</a:t>
            </a:r>
            <a:endParaRPr lang="en-US" dirty="0"/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For saving my soul</a:t>
            </a: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Thank You, Lord</a:t>
            </a:r>
            <a:endParaRPr lang="en-US" sz="4000" dirty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For making me whole.</a:t>
            </a:r>
            <a:endParaRPr lang="en-US" sz="4000" dirty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Thank You, Lord</a:t>
            </a: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For giving to me</a:t>
            </a:r>
            <a:endParaRPr lang="en-US" sz="4000" dirty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Thy great salvation</a:t>
            </a:r>
            <a:endParaRPr lang="en-US" sz="4000" dirty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>
                <a:latin typeface="Berlin Sans FB"/>
                <a:ea typeface="MS PGothic"/>
              </a:rPr>
              <a:t>So rich and free.</a:t>
            </a:r>
            <a:r>
              <a:rPr lang="en-US" sz="3600" dirty="0">
                <a:latin typeface="Berlin Sans FB"/>
                <a:ea typeface="MS PGothic"/>
              </a:rPr>
              <a:t> </a:t>
            </a:r>
            <a:endParaRPr lang="en-US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44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A73B7664-29C0-4E65-9AEA-E2BC9D1E9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5789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4696C7-5F87-4C8A-8341-84E6834A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6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BC95FB8-8D7E-48E3-AE78-87B7A88B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923"/>
            <a:ext cx="9144000" cy="6913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7F4CB-4149-43D5-B8E6-06291B2967D4}"/>
              </a:ext>
            </a:extLst>
          </p:cNvPr>
          <p:cNvSpPr txBox="1"/>
          <p:nvPr/>
        </p:nvSpPr>
        <p:spPr>
          <a:xfrm>
            <a:off x="7211695" y="6537188"/>
            <a:ext cx="20492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MS PGothic"/>
                <a:cs typeface="Calibri"/>
              </a:rPr>
              <a:t>Life of Christ MV#3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481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mazon.com : Riddell Baltimore Ravens Speed Mini Football Helmet : Sports  Related Collectible Mini Helmets : Sports &amp; Outdoors">
            <a:extLst>
              <a:ext uri="{FF2B5EF4-FFF2-40B4-BE49-F238E27FC236}">
                <a16:creationId xmlns:a16="http://schemas.microsoft.com/office/drawing/2014/main" id="{D8EE1B68-E858-43FC-9926-6C8AD4E5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3" y="492532"/>
            <a:ext cx="147388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erican football ball PNG">
            <a:extLst>
              <a:ext uri="{FF2B5EF4-FFF2-40B4-BE49-F238E27FC236}">
                <a16:creationId xmlns:a16="http://schemas.microsoft.com/office/drawing/2014/main" id="{5AA9E3A9-57C5-457C-816E-78727556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0" y="0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mazon.com : Riddell NFL New Orleans Saints Speed Authentic Football Helmet  : Sports Fan Football Helmets : Sports &amp; Outdoors">
            <a:extLst>
              <a:ext uri="{FF2B5EF4-FFF2-40B4-BE49-F238E27FC236}">
                <a16:creationId xmlns:a16="http://schemas.microsoft.com/office/drawing/2014/main" id="{0C3DF820-2A0A-4661-B9A2-4B3B112A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14" y="541755"/>
            <a:ext cx="139946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dianapolis Colts SpeedFlex Full Size Football Helmet - 8560256">
            <a:extLst>
              <a:ext uri="{FF2B5EF4-FFF2-40B4-BE49-F238E27FC236}">
                <a16:creationId xmlns:a16="http://schemas.microsoft.com/office/drawing/2014/main" id="{2960A061-0E19-424F-B7CD-003DBE068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9" b="15970"/>
          <a:stretch/>
        </p:blipFill>
        <p:spPr bwMode="auto">
          <a:xfrm>
            <a:off x="5045726" y="385143"/>
            <a:ext cx="1399463" cy="14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mazon.com : NFL Dallas Cowboys Full Size Proline VSR4 Football Helmet :  Sports Related Collectible Full Sized Helmets : Sports &amp; Outdoors">
            <a:extLst>
              <a:ext uri="{FF2B5EF4-FFF2-40B4-BE49-F238E27FC236}">
                <a16:creationId xmlns:a16="http://schemas.microsoft.com/office/drawing/2014/main" id="{BEBED438-8770-48EC-B4BB-AAA77CA2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55" y="492532"/>
            <a:ext cx="138412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merican football ball PNG">
            <a:extLst>
              <a:ext uri="{FF2B5EF4-FFF2-40B4-BE49-F238E27FC236}">
                <a16:creationId xmlns:a16="http://schemas.microsoft.com/office/drawing/2014/main" id="{5D4F3E67-A1F3-4BB4-B1BA-37D34C61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05" y="-1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erican football ball PNG">
            <a:extLst>
              <a:ext uri="{FF2B5EF4-FFF2-40B4-BE49-F238E27FC236}">
                <a16:creationId xmlns:a16="http://schemas.microsoft.com/office/drawing/2014/main" id="{44BD3983-FFE0-49B1-84B8-053E25F8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50" y="77972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merican football ball PNG">
            <a:extLst>
              <a:ext uri="{FF2B5EF4-FFF2-40B4-BE49-F238E27FC236}">
                <a16:creationId xmlns:a16="http://schemas.microsoft.com/office/drawing/2014/main" id="{E8CB7BB7-A76C-48FB-96B1-C22A1A5A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21" y="189150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mazon.com : NFL Seattle Seahawks Replica Mini Football Helmet : Sports &amp;  Outdoors">
            <a:extLst>
              <a:ext uri="{FF2B5EF4-FFF2-40B4-BE49-F238E27FC236}">
                <a16:creationId xmlns:a16="http://schemas.microsoft.com/office/drawing/2014/main" id="{A5F8B20A-A25A-42B3-9140-551AB0BE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8" y="2834640"/>
            <a:ext cx="1415182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ashington Redskins SpeedFlex Full Size Football Helmet - 8560271">
            <a:extLst>
              <a:ext uri="{FF2B5EF4-FFF2-40B4-BE49-F238E27FC236}">
                <a16:creationId xmlns:a16="http://schemas.microsoft.com/office/drawing/2014/main" id="{90146CCF-DBFB-4994-8182-70062C44A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r="2159" b="19070"/>
          <a:stretch/>
        </p:blipFill>
        <p:spPr bwMode="auto">
          <a:xfrm>
            <a:off x="2650165" y="2834640"/>
            <a:ext cx="1250279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ttsburgh Steelers Replica Matte Black Helmet">
            <a:extLst>
              <a:ext uri="{FF2B5EF4-FFF2-40B4-BE49-F238E27FC236}">
                <a16:creationId xmlns:a16="http://schemas.microsoft.com/office/drawing/2014/main" id="{A6816961-CDC5-4839-8649-1E9E8C72C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4039" r="4393" b="15156"/>
          <a:stretch/>
        </p:blipFill>
        <p:spPr bwMode="auto">
          <a:xfrm>
            <a:off x="4864665" y="2834640"/>
            <a:ext cx="1493932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mazon.com : Riddell NFL Phildelphis Eagles Full Size Speed Replica  Football Helmet : Sports &amp; Outdoors">
            <a:extLst>
              <a:ext uri="{FF2B5EF4-FFF2-40B4-BE49-F238E27FC236}">
                <a16:creationId xmlns:a16="http://schemas.microsoft.com/office/drawing/2014/main" id="{A7D5772A-2A69-4F89-BB65-489E2E6A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67" y="2887611"/>
            <a:ext cx="137583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merican football ball PNG">
            <a:extLst>
              <a:ext uri="{FF2B5EF4-FFF2-40B4-BE49-F238E27FC236}">
                <a16:creationId xmlns:a16="http://schemas.microsoft.com/office/drawing/2014/main" id="{BEE44BA5-6E2D-493A-9473-D070CC67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" y="2264165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merican football ball PNG">
            <a:extLst>
              <a:ext uri="{FF2B5EF4-FFF2-40B4-BE49-F238E27FC236}">
                <a16:creationId xmlns:a16="http://schemas.microsoft.com/office/drawing/2014/main" id="{E15A1649-A13D-47CA-9451-6A5D5B8B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66" y="2313269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erican football ball PNG">
            <a:extLst>
              <a:ext uri="{FF2B5EF4-FFF2-40B4-BE49-F238E27FC236}">
                <a16:creationId xmlns:a16="http://schemas.microsoft.com/office/drawing/2014/main" id="{CD46B481-C113-4037-8847-91F90FA7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69" y="2385753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merican football ball PNG">
            <a:extLst>
              <a:ext uri="{FF2B5EF4-FFF2-40B4-BE49-F238E27FC236}">
                <a16:creationId xmlns:a16="http://schemas.microsoft.com/office/drawing/2014/main" id="{2C912B0F-1894-4C41-B35F-1488C89A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62" y="2385752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Amazon.com : Sports Memorabilia Riddell New England Patriots Chrome  Alternate Speed Mini Football Helmet - NFL Mini Helmets : Sports &amp; Outdoors">
            <a:extLst>
              <a:ext uri="{FF2B5EF4-FFF2-40B4-BE49-F238E27FC236}">
                <a16:creationId xmlns:a16="http://schemas.microsoft.com/office/drawing/2014/main" id="{3A162BFE-07A5-4581-8E02-6E56DDC5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7" y="5176748"/>
            <a:ext cx="134474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mazon.com : NFL New York Giants Full Size Proline VSR4 Football Helmet :  Giants Pro Helmet : Sports &amp; Outdoors">
            <a:extLst>
              <a:ext uri="{FF2B5EF4-FFF2-40B4-BE49-F238E27FC236}">
                <a16:creationId xmlns:a16="http://schemas.microsoft.com/office/drawing/2014/main" id="{F5533D5B-E9A5-46B4-8C73-D787179D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41" y="5291142"/>
            <a:ext cx="135444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Amazon.com : Riddell NFL Buffalo Bills Speed Authentic Football Helmet Red,  Medium : Sports Fan Football Helmets : Sports &amp; Outdoors">
            <a:extLst>
              <a:ext uri="{FF2B5EF4-FFF2-40B4-BE49-F238E27FC236}">
                <a16:creationId xmlns:a16="http://schemas.microsoft.com/office/drawing/2014/main" id="{6675440E-20E3-4548-80E9-5CB42B9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54" y="5284137"/>
            <a:ext cx="140995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Amazon.com : Riddell NFL Miami Dolphins Speedflex Authentic Football Helmet  : Clothing">
            <a:extLst>
              <a:ext uri="{FF2B5EF4-FFF2-40B4-BE49-F238E27FC236}">
                <a16:creationId xmlns:a16="http://schemas.microsoft.com/office/drawing/2014/main" id="{AA61BC20-57BD-425D-9407-FD377513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39" y="5176748"/>
            <a:ext cx="136840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merican football ball PNG">
            <a:extLst>
              <a:ext uri="{FF2B5EF4-FFF2-40B4-BE49-F238E27FC236}">
                <a16:creationId xmlns:a16="http://schemas.microsoft.com/office/drawing/2014/main" id="{EF7A14E8-065B-4A9A-8A4B-2ED6BAE8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0" y="4430284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merican football ball PNG">
            <a:extLst>
              <a:ext uri="{FF2B5EF4-FFF2-40B4-BE49-F238E27FC236}">
                <a16:creationId xmlns:a16="http://schemas.microsoft.com/office/drawing/2014/main" id="{BF4C1AE6-42C4-4322-B6AF-277AB64D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2" y="4509872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merican football ball PNG">
            <a:extLst>
              <a:ext uri="{FF2B5EF4-FFF2-40B4-BE49-F238E27FC236}">
                <a16:creationId xmlns:a16="http://schemas.microsoft.com/office/drawing/2014/main" id="{3973A935-88C9-4078-B482-42760757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06" y="4462921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merican football ball PNG">
            <a:extLst>
              <a:ext uri="{FF2B5EF4-FFF2-40B4-BE49-F238E27FC236}">
                <a16:creationId xmlns:a16="http://schemas.microsoft.com/office/drawing/2014/main" id="{10BE33BF-CDE1-40F8-AD37-6F8259D0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20" y="4509871"/>
            <a:ext cx="2395079" cy="23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012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0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young, game, computer, shirt&#10;&#10;Description automatically generated">
            <a:extLst>
              <a:ext uri="{FF2B5EF4-FFF2-40B4-BE49-F238E27FC236}">
                <a16:creationId xmlns:a16="http://schemas.microsoft.com/office/drawing/2014/main" id="{D8B7B523-501C-437D-A270-D2D260180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6" t="6443" r="11860" b="4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59F05B-6AB2-468D-8889-BBF984DA6FEB}"/>
              </a:ext>
            </a:extLst>
          </p:cNvPr>
          <p:cNvSpPr txBox="1"/>
          <p:nvPr/>
        </p:nvSpPr>
        <p:spPr>
          <a:xfrm>
            <a:off x="4304372" y="613318"/>
            <a:ext cx="518531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Dear Heavenly Father, 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Thank You for....​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_________________</a:t>
            </a:r>
          </a:p>
          <a:p>
            <a:endParaRPr lang="en-US" sz="3600">
              <a:solidFill>
                <a:srgbClr val="FFFFFF"/>
              </a:solidFill>
              <a:latin typeface="Arial"/>
              <a:ea typeface="MS PGothic"/>
              <a:cs typeface="Arial"/>
            </a:endParaRP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Please ….​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_________________</a:t>
            </a:r>
          </a:p>
          <a:p>
            <a:endParaRPr lang="en-US" sz="3600">
              <a:solidFill>
                <a:srgbClr val="FFFFFF"/>
              </a:solidFill>
              <a:latin typeface="Arial"/>
              <a:ea typeface="MS PGothic"/>
              <a:cs typeface="Arial"/>
            </a:endParaRP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In Jesus' name,​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Amen​</a:t>
            </a:r>
          </a:p>
        </p:txBody>
      </p:sp>
    </p:spTree>
    <p:extLst>
      <p:ext uri="{BB962C8B-B14F-4D97-AF65-F5344CB8AC3E}">
        <p14:creationId xmlns:p14="http://schemas.microsoft.com/office/powerpoint/2010/main" val="1410942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9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38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613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96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18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762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1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439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08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51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7F692FAA-660F-4AED-8F0F-E51F4C271D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1094960"/>
            <a:ext cx="9163964" cy="51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00_Christmas_WiseMen_1024_JPEG.jpg">
            <a:extLst>
              <a:ext uri="{FF2B5EF4-FFF2-40B4-BE49-F238E27FC236}">
                <a16:creationId xmlns:a16="http://schemas.microsoft.com/office/drawing/2014/main" id="{8E14AE57-9B94-4B46-89D0-ABDF78E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C4D57D-7083-40D3-9780-8982367C6E6A}"/>
              </a:ext>
            </a:extLst>
          </p:cNvPr>
          <p:cNvSpPr/>
          <p:nvPr/>
        </p:nvSpPr>
        <p:spPr>
          <a:xfrm>
            <a:off x="0" y="4983986"/>
            <a:ext cx="9144000" cy="1138773"/>
          </a:xfrm>
          <a:prstGeom prst="rect">
            <a:avLst/>
          </a:prstGeom>
          <a:solidFill>
            <a:srgbClr val="F1BD1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r>
              <a:rPr lang="en-US" sz="4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pitchFamily="34" charset="0"/>
              </a:rPr>
              <a:t>Have You Brought Your Gifts?</a:t>
            </a:r>
          </a:p>
          <a:p>
            <a:pPr algn="ctr"/>
            <a:endParaRPr lang="en-US" sz="1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8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blue sky&#10;&#10;Description automatically generated">
            <a:extLst>
              <a:ext uri="{FF2B5EF4-FFF2-40B4-BE49-F238E27FC236}">
                <a16:creationId xmlns:a16="http://schemas.microsoft.com/office/drawing/2014/main" id="{AB5CED2C-CCF8-4075-9C02-173EEF063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27" r="8158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water, cellphone, phone&#10;&#10;Description automatically generated">
            <a:extLst>
              <a:ext uri="{FF2B5EF4-FFF2-40B4-BE49-F238E27FC236}">
                <a16:creationId xmlns:a16="http://schemas.microsoft.com/office/drawing/2014/main" id="{70C5D43C-5EE2-4892-8E73-FA8896F3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 descr="01_Christmas_WiseMen_1024_JPEG.jpg">
            <a:extLst>
              <a:ext uri="{FF2B5EF4-FFF2-40B4-BE49-F238E27FC236}">
                <a16:creationId xmlns:a16="http://schemas.microsoft.com/office/drawing/2014/main" id="{A3B250C0-074D-4BB0-ADC4-ABF63AE7C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D5D13D-798F-4C0B-94D1-46977AC75C35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05680F-B46C-4B80-A02D-F315901EB1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1BAFB1-78F9-4C19-BFFE-DBE16E877284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311</Words>
  <Application>Microsoft Office PowerPoint</Application>
  <PresentationFormat>On-screen Show (4:3)</PresentationFormat>
  <Paragraphs>68</Paragraphs>
  <Slides>49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Berlin Sans FB</vt:lpstr>
      <vt:lpstr>Britannic Bold</vt:lpstr>
      <vt:lpstr>Calibri</vt:lpstr>
      <vt:lpstr>Calibri Light</vt:lpstr>
      <vt:lpstr>Consolas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19</cp:revision>
  <dcterms:created xsi:type="dcterms:W3CDTF">2020-10-14T18:11:08Z</dcterms:created>
  <dcterms:modified xsi:type="dcterms:W3CDTF">2020-11-13T19:28:45Z</dcterms:modified>
</cp:coreProperties>
</file>