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sldIdLst>
    <p:sldId id="273" r:id="rId5"/>
    <p:sldId id="300" r:id="rId6"/>
    <p:sldId id="297" r:id="rId7"/>
    <p:sldId id="478" r:id="rId8"/>
    <p:sldId id="294" r:id="rId9"/>
    <p:sldId id="452" r:id="rId10"/>
    <p:sldId id="298" r:id="rId11"/>
    <p:sldId id="295" r:id="rId12"/>
    <p:sldId id="460" r:id="rId13"/>
    <p:sldId id="440" r:id="rId14"/>
    <p:sldId id="442" r:id="rId15"/>
    <p:sldId id="461" r:id="rId16"/>
    <p:sldId id="462" r:id="rId17"/>
    <p:sldId id="466" r:id="rId18"/>
    <p:sldId id="463" r:id="rId19"/>
    <p:sldId id="464" r:id="rId20"/>
    <p:sldId id="465" r:id="rId21"/>
    <p:sldId id="467" r:id="rId22"/>
    <p:sldId id="470" r:id="rId23"/>
    <p:sldId id="468" r:id="rId24"/>
    <p:sldId id="469" r:id="rId25"/>
    <p:sldId id="471" r:id="rId26"/>
    <p:sldId id="483" r:id="rId27"/>
    <p:sldId id="473" r:id="rId28"/>
    <p:sldId id="472" r:id="rId29"/>
    <p:sldId id="481" r:id="rId30"/>
    <p:sldId id="474" r:id="rId31"/>
    <p:sldId id="476" r:id="rId32"/>
    <p:sldId id="477" r:id="rId33"/>
    <p:sldId id="480" r:id="rId34"/>
    <p:sldId id="479" r:id="rId35"/>
  </p:sldIdLst>
  <p:sldSz cx="13004800" cy="9753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BFC5"/>
    <a:srgbClr val="A6A6A6"/>
    <a:srgbClr val="F7B38D"/>
    <a:srgbClr val="C78EF6"/>
    <a:srgbClr val="FF833D"/>
    <a:srgbClr val="F0EAE5"/>
    <a:srgbClr val="ACEAF2"/>
    <a:srgbClr val="7B400F"/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860729-24CD-6B22-5CA6-82DBC0F8849D}" v="73" dt="2023-03-07T23:52:53.201"/>
    <p1510:client id="{2A348BE0-A37B-8D65-0326-845413ED38CC}" v="3" dt="2023-03-10T16:43:19.416"/>
    <p1510:client id="{BE46AD30-0136-4C06-9F30-F25F68B866EB}" v="1" dt="2023-03-07T23:42:38.446"/>
    <p1510:client id="{FAB58078-E877-4ECC-84BA-C9884E0F7371}" v="10" dt="2023-03-07T18:26:01.6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4" d="100"/>
          <a:sy n="44" d="100"/>
        </p:scale>
        <p:origin x="13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Beatty" userId="0d7ccdab-feff-4ab1-bc18-308e87b700b6" providerId="ADAL" clId="{BE46AD30-0136-4C06-9F30-F25F68B866EB}"/>
    <pc:docChg chg="addSld delSld modSld sldOrd">
      <pc:chgData name="Hannah Beatty" userId="0d7ccdab-feff-4ab1-bc18-308e87b700b6" providerId="ADAL" clId="{BE46AD30-0136-4C06-9F30-F25F68B866EB}" dt="2023-03-07T23:47:23.049" v="4" actId="47"/>
      <pc:docMkLst>
        <pc:docMk/>
      </pc:docMkLst>
      <pc:sldChg chg="setBg">
        <pc:chgData name="Hannah Beatty" userId="0d7ccdab-feff-4ab1-bc18-308e87b700b6" providerId="ADAL" clId="{BE46AD30-0136-4C06-9F30-F25F68B866EB}" dt="2023-03-07T23:42:38.445" v="0"/>
        <pc:sldMkLst>
          <pc:docMk/>
          <pc:sldMk cId="3017080013" sldId="470"/>
        </pc:sldMkLst>
      </pc:sldChg>
      <pc:sldChg chg="del">
        <pc:chgData name="Hannah Beatty" userId="0d7ccdab-feff-4ab1-bc18-308e87b700b6" providerId="ADAL" clId="{BE46AD30-0136-4C06-9F30-F25F68B866EB}" dt="2023-03-07T23:47:23.049" v="4" actId="47"/>
        <pc:sldMkLst>
          <pc:docMk/>
          <pc:sldMk cId="506601516" sldId="475"/>
        </pc:sldMkLst>
      </pc:sldChg>
      <pc:sldChg chg="add ord">
        <pc:chgData name="Hannah Beatty" userId="0d7ccdab-feff-4ab1-bc18-308e87b700b6" providerId="ADAL" clId="{BE46AD30-0136-4C06-9F30-F25F68B866EB}" dt="2023-03-07T23:47:21.147" v="3"/>
        <pc:sldMkLst>
          <pc:docMk/>
          <pc:sldMk cId="2025414426" sldId="481"/>
        </pc:sldMkLst>
      </pc:sldChg>
    </pc:docChg>
  </pc:docChgLst>
  <pc:docChgLst>
    <pc:chgData name="Hannah Beatty" userId="S::cefepahannah@cefofphiladelphiacounty.onmicrosoft.com::0d7ccdab-feff-4ab1-bc18-308e87b700b6" providerId="AD" clId="Web-{22860729-24CD-6B22-5CA6-82DBC0F8849D}"/>
    <pc:docChg chg="addSld delSld modSld sldOrd">
      <pc:chgData name="Hannah Beatty" userId="S::cefepahannah@cefofphiladelphiacounty.onmicrosoft.com::0d7ccdab-feff-4ab1-bc18-308e87b700b6" providerId="AD" clId="Web-{22860729-24CD-6B22-5CA6-82DBC0F8849D}" dt="2023-03-07T23:52:53.201" v="68" actId="14100"/>
      <pc:docMkLst>
        <pc:docMk/>
      </pc:docMkLst>
      <pc:sldChg chg="addSp delSp modSp ord">
        <pc:chgData name="Hannah Beatty" userId="S::cefepahannah@cefofphiladelphiacounty.onmicrosoft.com::0d7ccdab-feff-4ab1-bc18-308e87b700b6" providerId="AD" clId="Web-{22860729-24CD-6B22-5CA6-82DBC0F8849D}" dt="2023-03-07T23:52:53.201" v="68" actId="14100"/>
        <pc:sldMkLst>
          <pc:docMk/>
          <pc:sldMk cId="3017080013" sldId="470"/>
        </pc:sldMkLst>
        <pc:picChg chg="add del mod">
          <ac:chgData name="Hannah Beatty" userId="S::cefepahannah@cefofphiladelphiacounty.onmicrosoft.com::0d7ccdab-feff-4ab1-bc18-308e87b700b6" providerId="AD" clId="Web-{22860729-24CD-6B22-5CA6-82DBC0F8849D}" dt="2023-03-07T23:52:20.013" v="59"/>
          <ac:picMkLst>
            <pc:docMk/>
            <pc:sldMk cId="3017080013" sldId="470"/>
            <ac:picMk id="2" creationId="{07EC0499-7911-A1CF-A5E9-C2AC6BF8E5CC}"/>
          </ac:picMkLst>
        </pc:picChg>
        <pc:picChg chg="add del mod modCrop">
          <ac:chgData name="Hannah Beatty" userId="S::cefepahannah@cefofphiladelphiacounty.onmicrosoft.com::0d7ccdab-feff-4ab1-bc18-308e87b700b6" providerId="AD" clId="Web-{22860729-24CD-6B22-5CA6-82DBC0F8849D}" dt="2023-03-07T23:13:23.369" v="21"/>
          <ac:picMkLst>
            <pc:docMk/>
            <pc:sldMk cId="3017080013" sldId="470"/>
            <ac:picMk id="2" creationId="{80081DB3-8E88-925D-9168-1DA0CA5FF78A}"/>
          </ac:picMkLst>
        </pc:picChg>
        <pc:picChg chg="del mod modCrop">
          <ac:chgData name="Hannah Beatty" userId="S::cefepahannah@cefofphiladelphiacounty.onmicrosoft.com::0d7ccdab-feff-4ab1-bc18-308e87b700b6" providerId="AD" clId="Web-{22860729-24CD-6B22-5CA6-82DBC0F8849D}" dt="2023-03-07T23:52:05.590" v="56"/>
          <ac:picMkLst>
            <pc:docMk/>
            <pc:sldMk cId="3017080013" sldId="470"/>
            <ac:picMk id="3" creationId="{4F264936-4897-C34F-2777-F71D2E5186EA}"/>
          </ac:picMkLst>
        </pc:picChg>
        <pc:picChg chg="add del mod modCrop">
          <ac:chgData name="Hannah Beatty" userId="S::cefepahannah@cefofphiladelphiacounty.onmicrosoft.com::0d7ccdab-feff-4ab1-bc18-308e87b700b6" providerId="AD" clId="Web-{22860729-24CD-6B22-5CA6-82DBC0F8849D}" dt="2023-03-07T23:52:04.684" v="55"/>
          <ac:picMkLst>
            <pc:docMk/>
            <pc:sldMk cId="3017080013" sldId="470"/>
            <ac:picMk id="4" creationId="{9CDB05CD-745E-DB09-F1C3-58E631DE026E}"/>
          </ac:picMkLst>
        </pc:picChg>
        <pc:picChg chg="add del mod modCrop">
          <ac:chgData name="Hannah Beatty" userId="S::cefepahannah@cefofphiladelphiacounty.onmicrosoft.com::0d7ccdab-feff-4ab1-bc18-308e87b700b6" providerId="AD" clId="Web-{22860729-24CD-6B22-5CA6-82DBC0F8849D}" dt="2023-03-07T23:52:02.872" v="54"/>
          <ac:picMkLst>
            <pc:docMk/>
            <pc:sldMk cId="3017080013" sldId="470"/>
            <ac:picMk id="5" creationId="{48D43DAC-7011-4619-466E-003411FF90D8}"/>
          </ac:picMkLst>
        </pc:picChg>
        <pc:picChg chg="add mod modCrop">
          <ac:chgData name="Hannah Beatty" userId="S::cefepahannah@cefofphiladelphiacounty.onmicrosoft.com::0d7ccdab-feff-4ab1-bc18-308e87b700b6" providerId="AD" clId="Web-{22860729-24CD-6B22-5CA6-82DBC0F8849D}" dt="2023-03-07T23:52:53.201" v="68" actId="14100"/>
          <ac:picMkLst>
            <pc:docMk/>
            <pc:sldMk cId="3017080013" sldId="470"/>
            <ac:picMk id="6" creationId="{05292981-2198-6017-BB6C-A7122C67912D}"/>
          </ac:picMkLst>
        </pc:picChg>
        <pc:picChg chg="add del mod">
          <ac:chgData name="Hannah Beatty" userId="S::cefepahannah@cefofphiladelphiacounty.onmicrosoft.com::0d7ccdab-feff-4ab1-bc18-308e87b700b6" providerId="AD" clId="Web-{22860729-24CD-6B22-5CA6-82DBC0F8849D}" dt="2023-03-07T23:20:32.553" v="51"/>
          <ac:picMkLst>
            <pc:docMk/>
            <pc:sldMk cId="3017080013" sldId="470"/>
            <ac:picMk id="6" creationId="{54EED207-9DA1-EFED-E545-45C757A88C85}"/>
          </ac:picMkLst>
        </pc:picChg>
      </pc:sldChg>
      <pc:sldChg chg="addSp delSp modSp new del mod setBg">
        <pc:chgData name="Hannah Beatty" userId="S::cefepahannah@cefofphiladelphiacounty.onmicrosoft.com::0d7ccdab-feff-4ab1-bc18-308e87b700b6" providerId="AD" clId="Web-{22860729-24CD-6B22-5CA6-82DBC0F8849D}" dt="2023-03-07T23:52:07.762" v="57"/>
        <pc:sldMkLst>
          <pc:docMk/>
          <pc:sldMk cId="2180234574" sldId="482"/>
        </pc:sldMkLst>
        <pc:spChg chg="add del">
          <ac:chgData name="Hannah Beatty" userId="S::cefepahannah@cefofphiladelphiacounty.onmicrosoft.com::0d7ccdab-feff-4ab1-bc18-308e87b700b6" providerId="AD" clId="Web-{22860729-24CD-6B22-5CA6-82DBC0F8849D}" dt="2023-03-07T22:54:11.336" v="5"/>
          <ac:spMkLst>
            <pc:docMk/>
            <pc:sldMk cId="2180234574" sldId="482"/>
            <ac:spMk id="7" creationId="{42A4FC2C-047E-45A5-965D-8E1E3BF09BC6}"/>
          </ac:spMkLst>
        </pc:spChg>
        <pc:spChg chg="add">
          <ac:chgData name="Hannah Beatty" userId="S::cefepahannah@cefofphiladelphiacounty.onmicrosoft.com::0d7ccdab-feff-4ab1-bc18-308e87b700b6" providerId="AD" clId="Web-{22860729-24CD-6B22-5CA6-82DBC0F8849D}" dt="2023-03-07T22:54:11.336" v="5"/>
          <ac:spMkLst>
            <pc:docMk/>
            <pc:sldMk cId="2180234574" sldId="482"/>
            <ac:spMk id="12" creationId="{42A4FC2C-047E-45A5-965D-8E1E3BF09BC6}"/>
          </ac:spMkLst>
        </pc:spChg>
        <pc:picChg chg="add del mod">
          <ac:chgData name="Hannah Beatty" userId="S::cefepahannah@cefofphiladelphiacounty.onmicrosoft.com::0d7ccdab-feff-4ab1-bc18-308e87b700b6" providerId="AD" clId="Web-{22860729-24CD-6B22-5CA6-82DBC0F8849D}" dt="2023-03-07T22:53:58.507" v="3"/>
          <ac:picMkLst>
            <pc:docMk/>
            <pc:sldMk cId="2180234574" sldId="482"/>
            <ac:picMk id="2" creationId="{C5CBDD03-9AA0-AF45-51DD-39D7092E362C}"/>
          </ac:picMkLst>
        </pc:picChg>
        <pc:picChg chg="add del mod">
          <ac:chgData name="Hannah Beatty" userId="S::cefepahannah@cefofphiladelphiacounty.onmicrosoft.com::0d7ccdab-feff-4ab1-bc18-308e87b700b6" providerId="AD" clId="Web-{22860729-24CD-6B22-5CA6-82DBC0F8849D}" dt="2023-03-07T23:11:55.070" v="15"/>
          <ac:picMkLst>
            <pc:docMk/>
            <pc:sldMk cId="2180234574" sldId="482"/>
            <ac:picMk id="3" creationId="{8D8C84EE-FED4-8AFE-4980-67939D020BBC}"/>
          </ac:picMkLst>
        </pc:picChg>
        <pc:picChg chg="add mod">
          <ac:chgData name="Hannah Beatty" userId="S::cefepahannah@cefofphiladelphiacounty.onmicrosoft.com::0d7ccdab-feff-4ab1-bc18-308e87b700b6" providerId="AD" clId="Web-{22860729-24CD-6B22-5CA6-82DBC0F8849D}" dt="2023-03-07T23:12:01.898" v="16"/>
          <ac:picMkLst>
            <pc:docMk/>
            <pc:sldMk cId="2180234574" sldId="482"/>
            <ac:picMk id="4" creationId="{C1429066-EDCC-B084-010E-6A186D18CCA9}"/>
          </ac:picMkLst>
        </pc:picChg>
        <pc:picChg chg="add mod">
          <ac:chgData name="Hannah Beatty" userId="S::cefepahannah@cefofphiladelphiacounty.onmicrosoft.com::0d7ccdab-feff-4ab1-bc18-308e87b700b6" providerId="AD" clId="Web-{22860729-24CD-6B22-5CA6-82DBC0F8849D}" dt="2023-03-07T23:18:56.926" v="36" actId="14100"/>
          <ac:picMkLst>
            <pc:docMk/>
            <pc:sldMk cId="2180234574" sldId="482"/>
            <ac:picMk id="5" creationId="{89451B16-D45A-53F9-9BDB-48DEBC1B1377}"/>
          </ac:picMkLst>
        </pc:picChg>
      </pc:sldChg>
      <pc:sldChg chg="add replId">
        <pc:chgData name="Hannah Beatty" userId="S::cefepahannah@cefofphiladelphiacounty.onmicrosoft.com::0d7ccdab-feff-4ab1-bc18-308e87b700b6" providerId="AD" clId="Web-{22860729-24CD-6B22-5CA6-82DBC0F8849D}" dt="2023-03-07T23:18:46.832" v="34"/>
        <pc:sldMkLst>
          <pc:docMk/>
          <pc:sldMk cId="1494904273" sldId="483"/>
        </pc:sldMkLst>
      </pc:sldChg>
    </pc:docChg>
  </pc:docChgLst>
  <pc:docChgLst>
    <pc:chgData name="Hannah Beatty" userId="S::cefepahannah@cefofphiladelphiacounty.onmicrosoft.com::0d7ccdab-feff-4ab1-bc18-308e87b700b6" providerId="AD" clId="Web-{2A348BE0-A37B-8D65-0326-845413ED38CC}"/>
    <pc:docChg chg="modSld">
      <pc:chgData name="Hannah Beatty" userId="S::cefepahannah@cefofphiladelphiacounty.onmicrosoft.com::0d7ccdab-feff-4ab1-bc18-308e87b700b6" providerId="AD" clId="Web-{2A348BE0-A37B-8D65-0326-845413ED38CC}" dt="2023-03-10T16:43:21.510" v="2"/>
      <pc:docMkLst>
        <pc:docMk/>
      </pc:docMkLst>
      <pc:sldChg chg="addSp delSp modSp mod setBg">
        <pc:chgData name="Hannah Beatty" userId="S::cefepahannah@cefofphiladelphiacounty.onmicrosoft.com::0d7ccdab-feff-4ab1-bc18-308e87b700b6" providerId="AD" clId="Web-{2A348BE0-A37B-8D65-0326-845413ED38CC}" dt="2023-03-10T16:43:21.510" v="2"/>
        <pc:sldMkLst>
          <pc:docMk/>
          <pc:sldMk cId="3443959539" sldId="440"/>
        </pc:sldMkLst>
        <pc:spChg chg="add">
          <ac:chgData name="Hannah Beatty" userId="S::cefepahannah@cefofphiladelphiacounty.onmicrosoft.com::0d7ccdab-feff-4ab1-bc18-308e87b700b6" providerId="AD" clId="Web-{2A348BE0-A37B-8D65-0326-845413ED38CC}" dt="2023-03-10T16:43:21.510" v="2"/>
          <ac:spMkLst>
            <pc:docMk/>
            <pc:sldMk cId="3443959539" sldId="440"/>
            <ac:spMk id="7" creationId="{42A4FC2C-047E-45A5-965D-8E1E3BF09BC6}"/>
          </ac:spMkLst>
        </pc:spChg>
        <pc:picChg chg="add mod">
          <ac:chgData name="Hannah Beatty" userId="S::cefepahannah@cefofphiladelphiacounty.onmicrosoft.com::0d7ccdab-feff-4ab1-bc18-308e87b700b6" providerId="AD" clId="Web-{2A348BE0-A37B-8D65-0326-845413ED38CC}" dt="2023-03-10T16:43:21.510" v="2"/>
          <ac:picMkLst>
            <pc:docMk/>
            <pc:sldMk cId="3443959539" sldId="440"/>
            <ac:picMk id="2" creationId="{9684A176-62A8-8F86-79AB-821D0BA9C6D4}"/>
          </ac:picMkLst>
        </pc:picChg>
        <pc:picChg chg="del">
          <ac:chgData name="Hannah Beatty" userId="S::cefepahannah@cefofphiladelphiacounty.onmicrosoft.com::0d7ccdab-feff-4ab1-bc18-308e87b700b6" providerId="AD" clId="Web-{2A348BE0-A37B-8D65-0326-845413ED38CC}" dt="2023-03-10T16:43:09.432" v="0"/>
          <ac:picMkLst>
            <pc:docMk/>
            <pc:sldMk cId="3443959539" sldId="440"/>
            <ac:picMk id="6" creationId="{5B448A24-8BF7-70A5-55AE-A9C858BB0AD0}"/>
          </ac:picMkLst>
        </pc:picChg>
      </pc:sldChg>
    </pc:docChg>
  </pc:docChgLst>
  <pc:docChgLst>
    <pc:chgData name="Go Vung" userId="a88f9debd051402b" providerId="LiveId" clId="{FAB58078-E877-4ECC-84BA-C9884E0F7371}"/>
    <pc:docChg chg="custSel modSld sldOrd">
      <pc:chgData name="Go Vung" userId="a88f9debd051402b" providerId="LiveId" clId="{FAB58078-E877-4ECC-84BA-C9884E0F7371}" dt="2023-03-07T18:26:01.608" v="15"/>
      <pc:docMkLst>
        <pc:docMk/>
      </pc:docMkLst>
      <pc:sldChg chg="ord">
        <pc:chgData name="Go Vung" userId="a88f9debd051402b" providerId="LiveId" clId="{FAB58078-E877-4ECC-84BA-C9884E0F7371}" dt="2023-03-07T14:32:50.484" v="1"/>
        <pc:sldMkLst>
          <pc:docMk/>
          <pc:sldMk cId="3654486935" sldId="298"/>
        </pc:sldMkLst>
      </pc:sldChg>
      <pc:sldChg chg="addSp delSp modSp mod ord setBg delAnim modAnim">
        <pc:chgData name="Go Vung" userId="a88f9debd051402b" providerId="LiveId" clId="{FAB58078-E877-4ECC-84BA-C9884E0F7371}" dt="2023-03-07T18:26:01.608" v="15"/>
        <pc:sldMkLst>
          <pc:docMk/>
          <pc:sldMk cId="1570080746" sldId="478"/>
        </pc:sldMkLst>
        <pc:picChg chg="add del mod">
          <ac:chgData name="Go Vung" userId="a88f9debd051402b" providerId="LiveId" clId="{FAB58078-E877-4ECC-84BA-C9884E0F7371}" dt="2023-03-07T18:25:50.267" v="14" actId="478"/>
          <ac:picMkLst>
            <pc:docMk/>
            <pc:sldMk cId="1570080746" sldId="478"/>
            <ac:picMk id="2" creationId="{0A4DE0F0-95DB-D90A-631D-05583E359BCA}"/>
          </ac:picMkLst>
        </pc:picChg>
        <pc:picChg chg="add del mod">
          <ac:chgData name="Go Vung" userId="a88f9debd051402b" providerId="LiveId" clId="{FAB58078-E877-4ECC-84BA-C9884E0F7371}" dt="2023-03-07T15:59:42.325" v="12" actId="478"/>
          <ac:picMkLst>
            <pc:docMk/>
            <pc:sldMk cId="1570080746" sldId="478"/>
            <ac:picMk id="2" creationId="{53705EB2-5AF8-28A8-E1B9-01B4D01D94CA}"/>
          </ac:picMkLst>
        </pc:picChg>
        <pc:picChg chg="add mod">
          <ac:chgData name="Go Vung" userId="a88f9debd051402b" providerId="LiveId" clId="{FAB58078-E877-4ECC-84BA-C9884E0F7371}" dt="2023-03-07T18:26:01.608" v="15"/>
          <ac:picMkLst>
            <pc:docMk/>
            <pc:sldMk cId="1570080746" sldId="478"/>
            <ac:picMk id="3" creationId="{EF12F175-7DA8-4507-54D6-625EE043800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A38B0-5EA2-4D6F-A9E4-E14643CE7D65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4675D-077B-4A6C-99EA-D5C12FC4F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56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Rule 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F073C1-C254-4CF9-9686-75024D77A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44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Prayer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45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Song: “All that is Good”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85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Bible Lesson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48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36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0D7FE-FDB6-C063-4D20-9E80CCC6A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98AE4F-391A-B15E-ADED-FB792C95A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B21C1-DD10-38AD-6E38-2E27FCDD2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34670-25CD-01C6-CA60-9423B7127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35FA9-1FFE-3071-7D17-09CCF4951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B05149-EB6E-448D-A192-32BC582117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1711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D1F7D-1C38-8748-FB6C-D7E6AF14D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44B0FE-1A65-4FEC-1641-D4B392F57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C7816-3B3F-18DE-4649-CA4D1C677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7CEDE-4145-1A2E-2089-B70AA455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55F3E-E808-11C6-175D-844A7FC28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FCAE19-FE02-4701-8AA0-2F711CF916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463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6C9E24-44D4-A410-5F17-775DFBA197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C61AA-01E8-0B5F-33E3-2356745CFD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66A07-AF5F-5061-FD6B-00495947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C4D09-17A8-AB58-3A2F-8A58A49C8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9063C-7F70-37E8-E0FB-7E3123945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0E3617-00E7-4641-9491-2F2369B510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0442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3201F-2919-2173-BCF7-ACD86E650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29196-E9FC-1406-6206-FD7439889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7F5E3-940D-CF8F-4F56-0C8A4D954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F84D1-95B6-DD53-730D-F895A5CC5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11D9E-7A49-D2A8-C18B-31DA22623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8F64F-6794-49A9-B26D-69901C164A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073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22A14-A74F-1D33-E3F1-243FC265D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BB7B6-C678-8B4B-3276-0F45360FA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132E4-D0B4-FB02-0101-F5C41611F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35FF4-E09B-D890-4761-F304E6A2D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87201-1ABB-DE6E-8B4C-A27D61ECC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FFE356-A477-47EE-BEF8-3407F033F1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503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FB590-C30E-A608-B858-6B2310548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47770-4CA3-131C-0BB5-0D3F3C04BB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F6356F-02CD-C62E-9047-6AC2C8FE4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F62BB-4521-0345-11A2-BF3BCFDC7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26BD8C-0F70-6F71-DB79-2EF73C55E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389CA-9E22-ECAB-E474-EDF3ADBEB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9C6F4-346D-4AF4-96BB-42948E4898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8179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06AE2-6F75-96B2-3CDD-585971499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61C2D-38F9-0968-D1BE-30FA067CB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56C5B6-CF4D-3EB0-8230-BC82F9638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2E21A9-E6E0-ADF8-29E6-71318CEF33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24795E-0807-9C40-7612-1B050CA119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580019-818C-DD4A-9B11-77E5E2A8D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FF81E7-A702-CB57-CCE5-1D84F73A2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72B1F9-41BB-EA29-052B-98C670FE2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3ACCCE-BEE0-4EAC-AC6F-23942B8CFE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360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8335F-86B8-29B4-C9D4-8486AF163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90A42F-5692-1C1E-ECDC-A38EB9362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D66B04-EED6-1AE9-938E-E003DC603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03AA02-CC57-FE09-FCAF-567943490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0D12BC-D944-4DDC-8BDD-33F4FDF419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5852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5661C2-37D0-4485-35D8-3EAE2C8C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4845D6-D12E-1857-3AE4-025C41EB4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64BCF-F939-471B-889D-24235A5F0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3F6DB-5478-472C-A3F3-CB06958A44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69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F353C-562B-528C-F129-7829C37C3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0A27B-613D-42AA-972E-75AAC297C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2D41F-EBD9-C324-EBE5-8F11872790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70EAD3-B9C6-506B-09ED-2CDBB1115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19355-51C7-69C4-63F0-A78238364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E2C115-15E7-187C-C177-BC6420B25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FB7F4E-EB6E-4EAF-B9EC-CA0995AF37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73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A2E77-B289-072E-4E84-BDEFB9D30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04DB52-D3AA-F085-A9B9-1AF382F76F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5880A6-D166-38C2-196B-3BD5CD5BC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CDC17-13B7-C95A-2F86-DDD47C7A1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D7DF87-154C-C71F-161B-FF981F7B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55F0C5-7DE8-0C2F-26A9-E02D95D6C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62019C-9EE0-42EF-B3FA-19A1937909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9431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0FE8A5F-3456-FB1A-3377-5623E4AB8F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9D113D7-28D1-B068-64D9-5A433A52F0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535E88B-A524-635B-BA54-48422C11D0F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380CD90-30AE-0983-5410-C24B54234FA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096249A-9B6C-F87C-AAC0-9AD54105930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D9737962-14C6-4774-A5A6-DD6D9D05B2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7ED683CA-12C0-AD16-53B2-C0A38A706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7C896C-6F07-A868-2D4B-4824C0E3CFF9}"/>
              </a:ext>
            </a:extLst>
          </p:cNvPr>
          <p:cNvSpPr/>
          <p:nvPr/>
        </p:nvSpPr>
        <p:spPr bwMode="auto">
          <a:xfrm>
            <a:off x="0" y="6529526"/>
            <a:ext cx="13004800" cy="2233474"/>
          </a:xfrm>
          <a:prstGeom prst="rect">
            <a:avLst/>
          </a:prstGeom>
          <a:solidFill>
            <a:schemeClr val="bg2">
              <a:lumMod val="20000"/>
              <a:lumOff val="80000"/>
              <a:alpha val="6902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A8C72F5-990A-66FB-DA69-D7CCAF2B1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83" b="57813"/>
          <a:stretch/>
        </p:blipFill>
        <p:spPr bwMode="auto">
          <a:xfrm>
            <a:off x="101600" y="6529526"/>
            <a:ext cx="1371600" cy="215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D99F4A-255F-8DB9-7FE7-AAA81452109D}"/>
              </a:ext>
            </a:extLst>
          </p:cNvPr>
          <p:cNvSpPr/>
          <p:nvPr/>
        </p:nvSpPr>
        <p:spPr>
          <a:xfrm>
            <a:off x="4645787" y="6769100"/>
            <a:ext cx="8258864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Tabernacle #2 </a:t>
            </a:r>
          </a:p>
          <a:p>
            <a:pPr algn="r"/>
            <a:endParaRPr lang="en-US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9684A176-62A8-8F86-79AB-821D0BA9C6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823"/>
            <a:ext cx="13004780" cy="97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59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152A6D-0204-4410-1C84-596E7E8EC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" y="0"/>
            <a:ext cx="1300276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34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B7E96-8D73-426C-20FE-0D5880F62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" y="0"/>
            <a:ext cx="1300276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50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B68E946-5A11-FCEA-7F73-DEBF8B22E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33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B7E96-8D73-426C-20FE-0D5880F62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" y="0"/>
            <a:ext cx="1300276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08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22CD13-B195-2411-94BC-103140606E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823"/>
            <a:ext cx="13004780" cy="97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95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A688F85-2E65-81EA-4D7E-9D8EBB9E8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402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B88078B-BB97-67E5-D8D0-A1E1F49ED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747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0D951CA-DF63-19FE-69B2-B05DF88D2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102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curtain&#10;&#10;Description automatically generated">
            <a:extLst>
              <a:ext uri="{FF2B5EF4-FFF2-40B4-BE49-F238E27FC236}">
                <a16:creationId xmlns:a16="http://schemas.microsoft.com/office/drawing/2014/main" id="{05292981-2198-6017-BB6C-A7122C6791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505" b="9504"/>
          <a:stretch/>
        </p:blipFill>
        <p:spPr>
          <a:xfrm>
            <a:off x="232888" y="147196"/>
            <a:ext cx="12535736" cy="930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80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30C575-DCC8-54B5-DB7F-10E52CA39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" y="0"/>
            <a:ext cx="1300276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59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62D4D7D-D201-7486-18ED-1524F94F1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442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people reading a book&#10;&#10;Description automatically generated with medium confidence">
            <a:extLst>
              <a:ext uri="{FF2B5EF4-FFF2-40B4-BE49-F238E27FC236}">
                <a16:creationId xmlns:a16="http://schemas.microsoft.com/office/drawing/2014/main" id="{369E9F3E-C951-3F65-C948-601D3E936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70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62D4D7D-D201-7486-18ED-1524F94F1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370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4F264936-4897-C34F-2777-F71D2E518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1" y="114646"/>
            <a:ext cx="12683837" cy="9524308"/>
          </a:xfrm>
          <a:prstGeom prst="rect">
            <a:avLst/>
          </a:prstGeom>
        </p:spPr>
      </p:pic>
      <p:pic>
        <p:nvPicPr>
          <p:cNvPr id="4" name="Picture 4" descr="A picture containing floor, indoor, lined&#10;&#10;Description automatically generated">
            <a:extLst>
              <a:ext uri="{FF2B5EF4-FFF2-40B4-BE49-F238E27FC236}">
                <a16:creationId xmlns:a16="http://schemas.microsoft.com/office/drawing/2014/main" id="{9CDB05CD-745E-DB09-F1C3-58E631DE02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98" t="-206" r="37442" b="65773"/>
          <a:stretch/>
        </p:blipFill>
        <p:spPr>
          <a:xfrm>
            <a:off x="11760172" y="114568"/>
            <a:ext cx="986486" cy="2113711"/>
          </a:xfrm>
          <a:prstGeom prst="rect">
            <a:avLst/>
          </a:prstGeom>
        </p:spPr>
      </p:pic>
      <p:pic>
        <p:nvPicPr>
          <p:cNvPr id="5" name="Picture 4" descr="A picture containing floor, indoor, lined&#10;&#10;Description automatically generated">
            <a:extLst>
              <a:ext uri="{FF2B5EF4-FFF2-40B4-BE49-F238E27FC236}">
                <a16:creationId xmlns:a16="http://schemas.microsoft.com/office/drawing/2014/main" id="{48D43DAC-7011-4619-466E-003411FF90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98" t="-206" r="37442" b="65773"/>
          <a:stretch/>
        </p:blipFill>
        <p:spPr>
          <a:xfrm>
            <a:off x="11760531" y="2220051"/>
            <a:ext cx="986486" cy="2113711"/>
          </a:xfrm>
          <a:prstGeom prst="rect">
            <a:avLst/>
          </a:prstGeom>
        </p:spPr>
      </p:pic>
      <p:pic>
        <p:nvPicPr>
          <p:cNvPr id="6" name="Picture 4" descr="A picture containing floor, indoor, lined&#10;&#10;Description automatically generated">
            <a:extLst>
              <a:ext uri="{FF2B5EF4-FFF2-40B4-BE49-F238E27FC236}">
                <a16:creationId xmlns:a16="http://schemas.microsoft.com/office/drawing/2014/main" id="{54EED207-9DA1-EFED-E545-45C757A88C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98" t="-206" r="37442" b="65773"/>
          <a:stretch/>
        </p:blipFill>
        <p:spPr>
          <a:xfrm>
            <a:off x="11760890" y="4287718"/>
            <a:ext cx="986486" cy="211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04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 people reading a book&#10;&#10;Description automatically generated with medium confidence">
            <a:extLst>
              <a:ext uri="{FF2B5EF4-FFF2-40B4-BE49-F238E27FC236}">
                <a16:creationId xmlns:a16="http://schemas.microsoft.com/office/drawing/2014/main" id="{AA3DD163-4FAD-A511-8B91-65093DE93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80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EB8FE419-FE61-E95C-57AB-3695C9899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053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4F264936-4897-C34F-2777-F71D2E518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92" y="304404"/>
            <a:ext cx="12177815" cy="914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14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hildren smiling&#10;&#10;Description automatically generated with medium confidence">
            <a:extLst>
              <a:ext uri="{FF2B5EF4-FFF2-40B4-BE49-F238E27FC236}">
                <a16:creationId xmlns:a16="http://schemas.microsoft.com/office/drawing/2014/main" id="{80CDBB97-7D75-242C-AC9A-F21BFF066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90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 people reading a book&#10;&#10;Description automatically generated with medium confidence">
            <a:extLst>
              <a:ext uri="{FF2B5EF4-FFF2-40B4-BE49-F238E27FC236}">
                <a16:creationId xmlns:a16="http://schemas.microsoft.com/office/drawing/2014/main" id="{AA3DD163-4FAD-A511-8B91-65093DE93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104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EB8FE419-FE61-E95C-57AB-3695C9899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86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crowd&#10;&#10;Description automatically generated">
            <a:extLst>
              <a:ext uri="{FF2B5EF4-FFF2-40B4-BE49-F238E27FC236}">
                <a16:creationId xmlns:a16="http://schemas.microsoft.com/office/drawing/2014/main" id="{4AED676C-A552-C481-A29C-41653048F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774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BDD3E695-318C-D587-7DB0-55A895B97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360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5">
            <a:extLst>
              <a:ext uri="{FF2B5EF4-FFF2-40B4-BE49-F238E27FC236}">
                <a16:creationId xmlns:a16="http://schemas.microsoft.com/office/drawing/2014/main" id="{ED150724-5451-F317-74A8-6641440085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1" t="5407" r="12714" b="48107"/>
          <a:stretch/>
        </p:blipFill>
        <p:spPr>
          <a:xfrm>
            <a:off x="518621" y="2537893"/>
            <a:ext cx="2180175" cy="2125932"/>
          </a:xfrm>
          <a:prstGeom prst="rect">
            <a:avLst/>
          </a:prstGeom>
        </p:spPr>
      </p:pic>
      <p:pic>
        <p:nvPicPr>
          <p:cNvPr id="8" name="6">
            <a:extLst>
              <a:ext uri="{FF2B5EF4-FFF2-40B4-BE49-F238E27FC236}">
                <a16:creationId xmlns:a16="http://schemas.microsoft.com/office/drawing/2014/main" id="{07978BA9-4C17-67DF-5E7C-746A4BA7AB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3" t="55799" r="9931" b="3690"/>
          <a:stretch/>
        </p:blipFill>
        <p:spPr>
          <a:xfrm>
            <a:off x="3626101" y="2567478"/>
            <a:ext cx="2432099" cy="2079395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52112BD1-F82F-E37A-9BCC-A79A4A5731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t="7950" r="53593" b="50487"/>
          <a:stretch/>
        </p:blipFill>
        <p:spPr>
          <a:xfrm>
            <a:off x="518621" y="293211"/>
            <a:ext cx="2495272" cy="2097994"/>
          </a:xfrm>
          <a:prstGeom prst="rect">
            <a:avLst/>
          </a:prstGeom>
        </p:spPr>
      </p:pic>
      <p:pic>
        <p:nvPicPr>
          <p:cNvPr id="10" name="2">
            <a:extLst>
              <a:ext uri="{FF2B5EF4-FFF2-40B4-BE49-F238E27FC236}">
                <a16:creationId xmlns:a16="http://schemas.microsoft.com/office/drawing/2014/main" id="{6C68BE1A-4A33-5C4C-F90C-F8C74F47B9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1" t="50000" r="54235" b="9128"/>
          <a:stretch/>
        </p:blipFill>
        <p:spPr>
          <a:xfrm>
            <a:off x="3625498" y="298783"/>
            <a:ext cx="2484743" cy="2097994"/>
          </a:xfrm>
          <a:prstGeom prst="rect">
            <a:avLst/>
          </a:prstGeom>
        </p:spPr>
      </p:pic>
      <p:pic>
        <p:nvPicPr>
          <p:cNvPr id="12" name="4" descr="A picture containing indoor&#10;&#10;Description automatically generated">
            <a:extLst>
              <a:ext uri="{FF2B5EF4-FFF2-40B4-BE49-F238E27FC236}">
                <a16:creationId xmlns:a16="http://schemas.microsoft.com/office/drawing/2014/main" id="{93A02BB9-684B-24B9-C41C-E9C5BB7BE5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1" r="10799" b="62261"/>
          <a:stretch/>
        </p:blipFill>
        <p:spPr>
          <a:xfrm>
            <a:off x="9758220" y="449705"/>
            <a:ext cx="2778608" cy="1937172"/>
          </a:xfrm>
          <a:prstGeom prst="rect">
            <a:avLst/>
          </a:prstGeom>
        </p:spPr>
      </p:pic>
      <p:pic>
        <p:nvPicPr>
          <p:cNvPr id="13" name="7" descr="A picture containing indoor&#10;&#10;Description automatically generated">
            <a:extLst>
              <a:ext uri="{FF2B5EF4-FFF2-40B4-BE49-F238E27FC236}">
                <a16:creationId xmlns:a16="http://schemas.microsoft.com/office/drawing/2014/main" id="{6519639D-5764-531C-E1FA-8BEAA96D38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3" t="38169" r="16553" b="26862"/>
          <a:stretch/>
        </p:blipFill>
        <p:spPr>
          <a:xfrm>
            <a:off x="6736005" y="2646477"/>
            <a:ext cx="2183895" cy="1914085"/>
          </a:xfrm>
          <a:prstGeom prst="rect">
            <a:avLst/>
          </a:prstGeom>
        </p:spPr>
      </p:pic>
      <p:pic>
        <p:nvPicPr>
          <p:cNvPr id="14" name="8" descr="A picture containing indoor&#10;&#10;Description automatically generated">
            <a:extLst>
              <a:ext uri="{FF2B5EF4-FFF2-40B4-BE49-F238E27FC236}">
                <a16:creationId xmlns:a16="http://schemas.microsoft.com/office/drawing/2014/main" id="{91770817-A019-8D12-5E37-D2E27DCE6D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" t="36218" r="57739" b="26043"/>
          <a:stretch/>
        </p:blipFill>
        <p:spPr>
          <a:xfrm>
            <a:off x="9856645" y="2622655"/>
            <a:ext cx="2588743" cy="1937172"/>
          </a:xfrm>
          <a:prstGeom prst="rect">
            <a:avLst/>
          </a:prstGeom>
        </p:spPr>
      </p:pic>
      <p:pic>
        <p:nvPicPr>
          <p:cNvPr id="20" name="3" descr="A picture containing indoor&#10;&#10;Description automatically generated">
            <a:extLst>
              <a:ext uri="{FF2B5EF4-FFF2-40B4-BE49-F238E27FC236}">
                <a16:creationId xmlns:a16="http://schemas.microsoft.com/office/drawing/2014/main" id="{A59E51AD-FC4F-4C65-5B29-D3A4D1AB1B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t="-1" r="59081" b="64495"/>
          <a:stretch/>
        </p:blipFill>
        <p:spPr>
          <a:xfrm>
            <a:off x="6545351" y="397400"/>
            <a:ext cx="2751703" cy="1928448"/>
          </a:xfrm>
          <a:prstGeom prst="rect">
            <a:avLst/>
          </a:prstGeom>
        </p:spPr>
      </p:pic>
      <p:pic>
        <p:nvPicPr>
          <p:cNvPr id="30" name="10">
            <a:extLst>
              <a:ext uri="{FF2B5EF4-FFF2-40B4-BE49-F238E27FC236}">
                <a16:creationId xmlns:a16="http://schemas.microsoft.com/office/drawing/2014/main" id="{A7D1B47F-808B-26E9-EE93-5FB742CEC4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1" t="5407" r="12714" b="48107"/>
          <a:stretch/>
        </p:blipFill>
        <p:spPr>
          <a:xfrm>
            <a:off x="3808146" y="4813154"/>
            <a:ext cx="2180175" cy="2125932"/>
          </a:xfrm>
          <a:prstGeom prst="rect">
            <a:avLst/>
          </a:prstGeom>
        </p:spPr>
      </p:pic>
      <p:pic>
        <p:nvPicPr>
          <p:cNvPr id="31" name="13" descr="A picture containing indoor&#10;&#10;Description automatically generated">
            <a:extLst>
              <a:ext uri="{FF2B5EF4-FFF2-40B4-BE49-F238E27FC236}">
                <a16:creationId xmlns:a16="http://schemas.microsoft.com/office/drawing/2014/main" id="{9B11869F-8072-1985-8D6D-C2B80DEFCD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3" t="38169" r="16553" b="26862"/>
          <a:stretch/>
        </p:blipFill>
        <p:spPr>
          <a:xfrm>
            <a:off x="562758" y="7296905"/>
            <a:ext cx="2183895" cy="1914085"/>
          </a:xfrm>
          <a:prstGeom prst="rect">
            <a:avLst/>
          </a:prstGeom>
        </p:spPr>
      </p:pic>
      <p:pic>
        <p:nvPicPr>
          <p:cNvPr id="32" name="11" descr="A picture containing indoor&#10;&#10;Description automatically generated">
            <a:extLst>
              <a:ext uri="{FF2B5EF4-FFF2-40B4-BE49-F238E27FC236}">
                <a16:creationId xmlns:a16="http://schemas.microsoft.com/office/drawing/2014/main" id="{34195CAA-0994-5D37-8B9A-A6ABCAC0CA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t="-1" r="59081" b="64495"/>
          <a:stretch/>
        </p:blipFill>
        <p:spPr>
          <a:xfrm>
            <a:off x="6623820" y="4946982"/>
            <a:ext cx="2751703" cy="1928448"/>
          </a:xfrm>
          <a:prstGeom prst="rect">
            <a:avLst/>
          </a:prstGeom>
        </p:spPr>
      </p:pic>
      <p:pic>
        <p:nvPicPr>
          <p:cNvPr id="33" name="12" descr="A picture containing indoor&#10;&#10;Description automatically generated">
            <a:extLst>
              <a:ext uri="{FF2B5EF4-FFF2-40B4-BE49-F238E27FC236}">
                <a16:creationId xmlns:a16="http://schemas.microsoft.com/office/drawing/2014/main" id="{BF51FFC0-5EB5-922D-89ED-30CBB4DABA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1" r="10799" b="62261"/>
          <a:stretch/>
        </p:blipFill>
        <p:spPr>
          <a:xfrm>
            <a:off x="9734725" y="4903889"/>
            <a:ext cx="2778608" cy="1937172"/>
          </a:xfrm>
          <a:prstGeom prst="rect">
            <a:avLst/>
          </a:prstGeom>
        </p:spPr>
      </p:pic>
      <p:pic>
        <p:nvPicPr>
          <p:cNvPr id="34" name="9" descr="A picture containing indoor&#10;&#10;Description automatically generated">
            <a:extLst>
              <a:ext uri="{FF2B5EF4-FFF2-40B4-BE49-F238E27FC236}">
                <a16:creationId xmlns:a16="http://schemas.microsoft.com/office/drawing/2014/main" id="{EDDF9963-9E34-9C68-3C46-9D2B03D53D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" t="36218" r="57739" b="26043"/>
          <a:stretch/>
        </p:blipFill>
        <p:spPr>
          <a:xfrm>
            <a:off x="357902" y="4907534"/>
            <a:ext cx="2588743" cy="1937172"/>
          </a:xfrm>
          <a:prstGeom prst="rect">
            <a:avLst/>
          </a:prstGeom>
        </p:spPr>
      </p:pic>
      <p:pic>
        <p:nvPicPr>
          <p:cNvPr id="35" name="14">
            <a:extLst>
              <a:ext uri="{FF2B5EF4-FFF2-40B4-BE49-F238E27FC236}">
                <a16:creationId xmlns:a16="http://schemas.microsoft.com/office/drawing/2014/main" id="{B028A2F0-D52F-4208-22C8-EE75C87301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t="7950" r="53593" b="50487"/>
          <a:stretch/>
        </p:blipFill>
        <p:spPr>
          <a:xfrm>
            <a:off x="3414085" y="7325747"/>
            <a:ext cx="2495272" cy="2097994"/>
          </a:xfrm>
          <a:prstGeom prst="rect">
            <a:avLst/>
          </a:prstGeom>
        </p:spPr>
      </p:pic>
      <p:pic>
        <p:nvPicPr>
          <p:cNvPr id="36" name="15">
            <a:extLst>
              <a:ext uri="{FF2B5EF4-FFF2-40B4-BE49-F238E27FC236}">
                <a16:creationId xmlns:a16="http://schemas.microsoft.com/office/drawing/2014/main" id="{F76C9D28-FD69-935C-AB0A-04FDCBF367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3" t="55799" r="9931" b="3690"/>
          <a:stretch/>
        </p:blipFill>
        <p:spPr>
          <a:xfrm>
            <a:off x="6912944" y="7296905"/>
            <a:ext cx="2432099" cy="2079395"/>
          </a:xfrm>
          <a:prstGeom prst="rect">
            <a:avLst/>
          </a:prstGeom>
        </p:spPr>
      </p:pic>
      <p:pic>
        <p:nvPicPr>
          <p:cNvPr id="37" name="16">
            <a:extLst>
              <a:ext uri="{FF2B5EF4-FFF2-40B4-BE49-F238E27FC236}">
                <a16:creationId xmlns:a16="http://schemas.microsoft.com/office/drawing/2014/main" id="{DD581816-3891-0988-A722-C6DCA399FE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1" t="50000" r="54235" b="9128"/>
          <a:stretch/>
        </p:blipFill>
        <p:spPr>
          <a:xfrm>
            <a:off x="9906670" y="7204951"/>
            <a:ext cx="2484743" cy="2097994"/>
          </a:xfrm>
          <a:prstGeom prst="rect">
            <a:avLst/>
          </a:prstGeom>
        </p:spPr>
      </p:pic>
      <p:sp>
        <p:nvSpPr>
          <p:cNvPr id="38" name="Top1">
            <a:extLst>
              <a:ext uri="{FF2B5EF4-FFF2-40B4-BE49-F238E27FC236}">
                <a16:creationId xmlns:a16="http://schemas.microsoft.com/office/drawing/2014/main" id="{DD178A4C-89BD-E396-F470-5D433F46198A}"/>
              </a:ext>
            </a:extLst>
          </p:cNvPr>
          <p:cNvSpPr/>
          <p:nvPr/>
        </p:nvSpPr>
        <p:spPr bwMode="auto">
          <a:xfrm>
            <a:off x="345819" y="241420"/>
            <a:ext cx="2840876" cy="221425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800" b="1" i="0" u="none" strike="noStrike" normalizeH="0" baseline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" panose="020B0604020202020204" pitchFamily="34" charset="0"/>
              </a:rPr>
              <a:t>1</a:t>
            </a:r>
            <a:endParaRPr kumimoji="0" lang="en-US" sz="13800" b="1" i="0" u="none" strike="noStrike" normalizeH="0" baseline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9" name="Top2">
            <a:extLst>
              <a:ext uri="{FF2B5EF4-FFF2-40B4-BE49-F238E27FC236}">
                <a16:creationId xmlns:a16="http://schemas.microsoft.com/office/drawing/2014/main" id="{ED65AC8C-00A5-B125-EBDB-F3F7BB772106}"/>
              </a:ext>
            </a:extLst>
          </p:cNvPr>
          <p:cNvSpPr/>
          <p:nvPr/>
        </p:nvSpPr>
        <p:spPr bwMode="auto">
          <a:xfrm>
            <a:off x="3490489" y="241420"/>
            <a:ext cx="2840876" cy="22407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800" b="1" i="0" u="none" strike="noStrike" normalizeH="0" baseline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" panose="020B0604020202020204" pitchFamily="34" charset="0"/>
              </a:rPr>
              <a:t>2</a:t>
            </a:r>
            <a:endParaRPr kumimoji="0" lang="en-US" sz="13800" b="1" i="0" u="none" strike="noStrike" normalizeH="0" baseline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Top3">
            <a:extLst>
              <a:ext uri="{FF2B5EF4-FFF2-40B4-BE49-F238E27FC236}">
                <a16:creationId xmlns:a16="http://schemas.microsoft.com/office/drawing/2014/main" id="{C1EE5EEA-7FFD-941F-D34F-2BB1F730395C}"/>
              </a:ext>
            </a:extLst>
          </p:cNvPr>
          <p:cNvSpPr/>
          <p:nvPr/>
        </p:nvSpPr>
        <p:spPr bwMode="auto">
          <a:xfrm>
            <a:off x="6504167" y="241420"/>
            <a:ext cx="2840876" cy="2246758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800" b="1" i="0" u="none" strike="noStrike" normalizeH="0" baseline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" panose="020B0604020202020204" pitchFamily="34" charset="0"/>
              </a:rPr>
              <a:t>3</a:t>
            </a:r>
            <a:endParaRPr kumimoji="0" lang="en-US" sz="13800" b="1" i="0" u="none" strike="noStrike" normalizeH="0" baseline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Top4">
            <a:extLst>
              <a:ext uri="{FF2B5EF4-FFF2-40B4-BE49-F238E27FC236}">
                <a16:creationId xmlns:a16="http://schemas.microsoft.com/office/drawing/2014/main" id="{85F2AB17-0764-4FAB-78F2-3FDF5B788C03}"/>
              </a:ext>
            </a:extLst>
          </p:cNvPr>
          <p:cNvSpPr/>
          <p:nvPr/>
        </p:nvSpPr>
        <p:spPr bwMode="auto">
          <a:xfrm>
            <a:off x="9730091" y="241420"/>
            <a:ext cx="2840876" cy="2226208"/>
          </a:xfrm>
          <a:prstGeom prst="roundRect">
            <a:avLst/>
          </a:prstGeom>
          <a:solidFill>
            <a:srgbClr val="F7B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800" b="1" i="0" u="none" strike="noStrike" normalizeH="0" baseline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" panose="020B0604020202020204" pitchFamily="34" charset="0"/>
              </a:rPr>
              <a:t>4</a:t>
            </a:r>
            <a:endParaRPr kumimoji="0" lang="en-US" sz="13800" b="1" i="0" u="none" strike="noStrike" normalizeH="0" baseline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Top5">
            <a:extLst>
              <a:ext uri="{FF2B5EF4-FFF2-40B4-BE49-F238E27FC236}">
                <a16:creationId xmlns:a16="http://schemas.microsoft.com/office/drawing/2014/main" id="{41829362-1867-8173-AC3D-45AEB2850274}"/>
              </a:ext>
            </a:extLst>
          </p:cNvPr>
          <p:cNvSpPr/>
          <p:nvPr/>
        </p:nvSpPr>
        <p:spPr bwMode="auto">
          <a:xfrm>
            <a:off x="308755" y="2498150"/>
            <a:ext cx="2840876" cy="2165675"/>
          </a:xfrm>
          <a:prstGeom prst="roundRect">
            <a:avLst/>
          </a:prstGeom>
          <a:solidFill>
            <a:srgbClr val="72BFC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3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5</a:t>
            </a:r>
            <a:endParaRPr kumimoji="0" lang="en-US" sz="13800" b="1" i="0" u="none" strike="noStrike" normalizeH="0" baseline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Top6">
            <a:extLst>
              <a:ext uri="{FF2B5EF4-FFF2-40B4-BE49-F238E27FC236}">
                <a16:creationId xmlns:a16="http://schemas.microsoft.com/office/drawing/2014/main" id="{F7911025-5B8B-CB37-209F-C6B392263CAC}"/>
              </a:ext>
            </a:extLst>
          </p:cNvPr>
          <p:cNvSpPr/>
          <p:nvPr/>
        </p:nvSpPr>
        <p:spPr bwMode="auto">
          <a:xfrm>
            <a:off x="3457167" y="2562177"/>
            <a:ext cx="2840876" cy="21656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3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6</a:t>
            </a:r>
            <a:endParaRPr kumimoji="0" lang="en-US" sz="13800" b="1" i="0" u="none" strike="noStrike" normalizeH="0" baseline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Top7">
            <a:extLst>
              <a:ext uri="{FF2B5EF4-FFF2-40B4-BE49-F238E27FC236}">
                <a16:creationId xmlns:a16="http://schemas.microsoft.com/office/drawing/2014/main" id="{4C4C412D-1379-4710-765A-593DFFCB55DD}"/>
              </a:ext>
            </a:extLst>
          </p:cNvPr>
          <p:cNvSpPr/>
          <p:nvPr/>
        </p:nvSpPr>
        <p:spPr bwMode="auto">
          <a:xfrm>
            <a:off x="6612648" y="2546999"/>
            <a:ext cx="2840876" cy="2165675"/>
          </a:xfrm>
          <a:prstGeom prst="roundRect">
            <a:avLst/>
          </a:prstGeom>
          <a:solidFill>
            <a:srgbClr val="A6A6A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3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7</a:t>
            </a:r>
            <a:endParaRPr kumimoji="0" lang="en-US" sz="13800" b="1" i="0" u="none" strike="noStrike" normalizeH="0" baseline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5" name="Top8">
            <a:extLst>
              <a:ext uri="{FF2B5EF4-FFF2-40B4-BE49-F238E27FC236}">
                <a16:creationId xmlns:a16="http://schemas.microsoft.com/office/drawing/2014/main" id="{86BA31C1-193D-8D7B-BCD1-A5AFC0907E30}"/>
              </a:ext>
            </a:extLst>
          </p:cNvPr>
          <p:cNvSpPr/>
          <p:nvPr/>
        </p:nvSpPr>
        <p:spPr bwMode="auto">
          <a:xfrm>
            <a:off x="9730091" y="2500853"/>
            <a:ext cx="2840876" cy="2165675"/>
          </a:xfrm>
          <a:prstGeom prst="roundRect">
            <a:avLst/>
          </a:prstGeom>
          <a:solidFill>
            <a:srgbClr val="F7B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3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8</a:t>
            </a:r>
            <a:endParaRPr kumimoji="0" lang="en-US" sz="13800" b="1" i="0" u="none" strike="noStrike" normalizeH="0" baseline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6" name="Top9">
            <a:extLst>
              <a:ext uri="{FF2B5EF4-FFF2-40B4-BE49-F238E27FC236}">
                <a16:creationId xmlns:a16="http://schemas.microsoft.com/office/drawing/2014/main" id="{AA86E032-FDE0-6E1C-6A11-9008E263BD0D}"/>
              </a:ext>
            </a:extLst>
          </p:cNvPr>
          <p:cNvSpPr/>
          <p:nvPr/>
        </p:nvSpPr>
        <p:spPr bwMode="auto">
          <a:xfrm>
            <a:off x="357902" y="4768994"/>
            <a:ext cx="2840876" cy="2214252"/>
          </a:xfrm>
          <a:prstGeom prst="roundRect">
            <a:avLst/>
          </a:prstGeom>
          <a:solidFill>
            <a:srgbClr val="72BFC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3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9</a:t>
            </a:r>
            <a:endParaRPr kumimoji="0" lang="en-US" sz="13800" b="1" i="0" u="none" strike="noStrike" normalizeH="0" baseline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7" name="Top10">
            <a:extLst>
              <a:ext uri="{FF2B5EF4-FFF2-40B4-BE49-F238E27FC236}">
                <a16:creationId xmlns:a16="http://schemas.microsoft.com/office/drawing/2014/main" id="{1B8F1EF1-E295-8DE6-2A13-70DF36BA4E6D}"/>
              </a:ext>
            </a:extLst>
          </p:cNvPr>
          <p:cNvSpPr/>
          <p:nvPr/>
        </p:nvSpPr>
        <p:spPr bwMode="auto">
          <a:xfrm>
            <a:off x="3475621" y="4794896"/>
            <a:ext cx="2840876" cy="221425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800" b="1" i="0" u="none" strike="noStrike" normalizeH="0" baseline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" panose="020B0604020202020204" pitchFamily="34" charset="0"/>
              </a:rPr>
              <a:t>10</a:t>
            </a:r>
            <a:endParaRPr kumimoji="0" lang="en-US" sz="13800" b="1" i="0" u="none" strike="noStrike" normalizeH="0" baseline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8" name="Top11">
            <a:extLst>
              <a:ext uri="{FF2B5EF4-FFF2-40B4-BE49-F238E27FC236}">
                <a16:creationId xmlns:a16="http://schemas.microsoft.com/office/drawing/2014/main" id="{C0C45437-4D44-0EE2-2F20-19FE7CD3AB11}"/>
              </a:ext>
            </a:extLst>
          </p:cNvPr>
          <p:cNvSpPr/>
          <p:nvPr/>
        </p:nvSpPr>
        <p:spPr bwMode="auto">
          <a:xfrm>
            <a:off x="6612648" y="4812152"/>
            <a:ext cx="2840876" cy="2214252"/>
          </a:xfrm>
          <a:prstGeom prst="roundRect">
            <a:avLst/>
          </a:prstGeom>
          <a:solidFill>
            <a:srgbClr val="A6A6A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800" b="1" i="0" u="none" strike="noStrike" normalizeH="0" baseline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" panose="020B0604020202020204" pitchFamily="34" charset="0"/>
              </a:rPr>
              <a:t>11</a:t>
            </a:r>
            <a:endParaRPr kumimoji="0" lang="en-US" sz="13800" b="1" i="0" u="none" strike="noStrike" normalizeH="0" baseline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9" name="Top12">
            <a:extLst>
              <a:ext uri="{FF2B5EF4-FFF2-40B4-BE49-F238E27FC236}">
                <a16:creationId xmlns:a16="http://schemas.microsoft.com/office/drawing/2014/main" id="{51C0497D-9265-886D-7B14-B557C4A79ECD}"/>
              </a:ext>
            </a:extLst>
          </p:cNvPr>
          <p:cNvSpPr/>
          <p:nvPr/>
        </p:nvSpPr>
        <p:spPr bwMode="auto">
          <a:xfrm>
            <a:off x="9730091" y="4788330"/>
            <a:ext cx="2840876" cy="2214252"/>
          </a:xfrm>
          <a:prstGeom prst="roundRect">
            <a:avLst/>
          </a:prstGeom>
          <a:solidFill>
            <a:srgbClr val="F7B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800" b="1" i="0" u="none" strike="noStrike" normalizeH="0" baseline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" panose="020B0604020202020204" pitchFamily="34" charset="0"/>
              </a:rPr>
              <a:t>12</a:t>
            </a:r>
            <a:endParaRPr kumimoji="0" lang="en-US" sz="13800" b="1" i="0" u="none" strike="noStrike" normalizeH="0" baseline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0" name="Top13">
            <a:extLst>
              <a:ext uri="{FF2B5EF4-FFF2-40B4-BE49-F238E27FC236}">
                <a16:creationId xmlns:a16="http://schemas.microsoft.com/office/drawing/2014/main" id="{EA308B36-F810-1EF7-ABDE-B604A013CAAF}"/>
              </a:ext>
            </a:extLst>
          </p:cNvPr>
          <p:cNvSpPr/>
          <p:nvPr/>
        </p:nvSpPr>
        <p:spPr bwMode="auto">
          <a:xfrm>
            <a:off x="357902" y="7089457"/>
            <a:ext cx="2840876" cy="2214252"/>
          </a:xfrm>
          <a:prstGeom prst="roundRect">
            <a:avLst/>
          </a:prstGeom>
          <a:solidFill>
            <a:srgbClr val="72BFC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800" b="1" i="0" u="none" strike="noStrike" normalizeH="0" baseline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" panose="020B0604020202020204" pitchFamily="34" charset="0"/>
              </a:rPr>
              <a:t>13</a:t>
            </a:r>
            <a:endParaRPr kumimoji="0" lang="en-US" sz="13800" b="1" i="0" u="none" strike="noStrike" normalizeH="0" baseline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1" name="Top14">
            <a:extLst>
              <a:ext uri="{FF2B5EF4-FFF2-40B4-BE49-F238E27FC236}">
                <a16:creationId xmlns:a16="http://schemas.microsoft.com/office/drawing/2014/main" id="{9A3A95B5-A7B0-89CA-11A4-F7D1C1ACB26A}"/>
              </a:ext>
            </a:extLst>
          </p:cNvPr>
          <p:cNvSpPr/>
          <p:nvPr/>
        </p:nvSpPr>
        <p:spPr bwMode="auto">
          <a:xfrm>
            <a:off x="3421712" y="7107562"/>
            <a:ext cx="2840876" cy="221425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800" b="1" i="0" u="none" strike="noStrike" normalizeH="0" baseline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" panose="020B0604020202020204" pitchFamily="34" charset="0"/>
              </a:rPr>
              <a:t>14</a:t>
            </a:r>
            <a:endParaRPr kumimoji="0" lang="en-US" sz="13800" b="1" i="0" u="none" strike="noStrike" normalizeH="0" baseline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2" name="Top15">
            <a:extLst>
              <a:ext uri="{FF2B5EF4-FFF2-40B4-BE49-F238E27FC236}">
                <a16:creationId xmlns:a16="http://schemas.microsoft.com/office/drawing/2014/main" id="{C52AB962-2411-346E-1B98-1316FD1A4FA2}"/>
              </a:ext>
            </a:extLst>
          </p:cNvPr>
          <p:cNvSpPr/>
          <p:nvPr/>
        </p:nvSpPr>
        <p:spPr bwMode="auto">
          <a:xfrm>
            <a:off x="6649751" y="7125625"/>
            <a:ext cx="2840876" cy="2214252"/>
          </a:xfrm>
          <a:prstGeom prst="roundRect">
            <a:avLst/>
          </a:prstGeom>
          <a:solidFill>
            <a:srgbClr val="A6A6A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800" b="1" i="0" u="none" strike="noStrike" normalizeH="0" baseline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" panose="020B0604020202020204" pitchFamily="34" charset="0"/>
              </a:rPr>
              <a:t>15</a:t>
            </a:r>
            <a:endParaRPr kumimoji="0" lang="en-US" sz="13800" b="1" i="0" u="none" strike="noStrike" normalizeH="0" baseline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3" name="Top16">
            <a:extLst>
              <a:ext uri="{FF2B5EF4-FFF2-40B4-BE49-F238E27FC236}">
                <a16:creationId xmlns:a16="http://schemas.microsoft.com/office/drawing/2014/main" id="{D5F72A4C-3D3A-51B3-4352-643E02866B35}"/>
              </a:ext>
            </a:extLst>
          </p:cNvPr>
          <p:cNvSpPr/>
          <p:nvPr/>
        </p:nvSpPr>
        <p:spPr bwMode="auto">
          <a:xfrm>
            <a:off x="9753820" y="7118141"/>
            <a:ext cx="2840876" cy="2214252"/>
          </a:xfrm>
          <a:prstGeom prst="roundRect">
            <a:avLst/>
          </a:prstGeom>
          <a:solidFill>
            <a:srgbClr val="F7B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800" b="1" i="0" u="none" strike="noStrike" normalizeH="0" baseline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" panose="020B0604020202020204" pitchFamily="34" charset="0"/>
              </a:rPr>
              <a:t>16</a:t>
            </a:r>
            <a:endParaRPr kumimoji="0" lang="en-US" sz="13800" b="1" i="0" u="none" strike="noStrike" normalizeH="0" baseline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32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 Can Wash Away My Sin (3)">
            <a:hlinkClick r:id="" action="ppaction://media"/>
            <a:extLst>
              <a:ext uri="{FF2B5EF4-FFF2-40B4-BE49-F238E27FC236}">
                <a16:creationId xmlns:a16="http://schemas.microsoft.com/office/drawing/2014/main" id="{EF12F175-7DA8-4507-54D6-625EE04380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8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D575887-97A8-2C30-25FC-22FA66FDC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45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788A3579-185D-90FC-BCD8-6FFE76F9C9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823"/>
            <a:ext cx="13004780" cy="97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99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d you ever talk to God above (1)">
            <a:hlinkClick r:id="" action="ppaction://media"/>
            <a:extLst>
              <a:ext uri="{FF2B5EF4-FFF2-40B4-BE49-F238E27FC236}">
                <a16:creationId xmlns:a16="http://schemas.microsoft.com/office/drawing/2014/main" id="{72B69937-56C6-AE1B-BF76-5F043A6B3E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8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851A5EC-2AE6-DD8B-3AC6-1361EB004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55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FC451EF-245C-9FFC-5DDC-934D8B4C5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897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DA8DDCC43C374ABD0E237307F32FFF" ma:contentTypeVersion="14" ma:contentTypeDescription="Create a new document." ma:contentTypeScope="" ma:versionID="97abca9eba6a6b5f1aaaf08b912e34bd">
  <xsd:schema xmlns:xsd="http://www.w3.org/2001/XMLSchema" xmlns:xs="http://www.w3.org/2001/XMLSchema" xmlns:p="http://schemas.microsoft.com/office/2006/metadata/properties" xmlns:ns3="e6271920-192c-4267-93d3-b4f3875b762f" xmlns:ns4="c78fe7f5-0783-46bd-80b1-38617441e405" targetNamespace="http://schemas.microsoft.com/office/2006/metadata/properties" ma:root="true" ma:fieldsID="7b37fdb74106e0753e344e693247e4bd" ns3:_="" ns4:_="">
    <xsd:import namespace="e6271920-192c-4267-93d3-b4f3875b762f"/>
    <xsd:import namespace="c78fe7f5-0783-46bd-80b1-38617441e40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271920-192c-4267-93d3-b4f3875b76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8fe7f5-0783-46bd-80b1-38617441e40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15416B-7276-4D1F-88DB-758C7D76343D}">
  <ds:schemaRefs>
    <ds:schemaRef ds:uri="c78fe7f5-0783-46bd-80b1-38617441e405"/>
    <ds:schemaRef ds:uri="e6271920-192c-4267-93d3-b4f3875b762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F71AF54-0C59-47E2-9F4B-B5BA0F8EF7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EE6464-3BEE-41C8-884C-A271746A1123}">
  <ds:schemaRefs>
    <ds:schemaRef ds:uri="c78fe7f5-0783-46bd-80b1-38617441e405"/>
    <ds:schemaRef ds:uri="e6271920-192c-4267-93d3-b4f3875b76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</TotalTime>
  <Words>37</Words>
  <Application>Microsoft Office PowerPoint</Application>
  <PresentationFormat>Custom</PresentationFormat>
  <Paragraphs>26</Paragraphs>
  <Slides>31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 Vung</dc:creator>
  <cp:lastModifiedBy>Hannah Beatty</cp:lastModifiedBy>
  <cp:revision>60</cp:revision>
  <cp:lastPrinted>1601-01-01T00:00:00Z</cp:lastPrinted>
  <dcterms:created xsi:type="dcterms:W3CDTF">1601-01-01T00:00:00Z</dcterms:created>
  <dcterms:modified xsi:type="dcterms:W3CDTF">2023-03-10T16:43:27Z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ContentTypeId">
    <vt:lpwstr>0x0101004FDA8DDCC43C374ABD0E237307F32FFF</vt:lpwstr>
  </property>
</Properties>
</file>