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45" r:id="rId7"/>
  </p:sldMasterIdLst>
  <p:notesMasterIdLst>
    <p:notesMasterId r:id="rId55"/>
  </p:notesMasterIdLst>
  <p:sldIdLst>
    <p:sldId id="281" r:id="rId8"/>
    <p:sldId id="290" r:id="rId9"/>
    <p:sldId id="283" r:id="rId10"/>
    <p:sldId id="284" r:id="rId11"/>
    <p:sldId id="391" r:id="rId12"/>
    <p:sldId id="434" r:id="rId13"/>
    <p:sldId id="432" r:id="rId14"/>
    <p:sldId id="433" r:id="rId15"/>
    <p:sldId id="276" r:id="rId16"/>
    <p:sldId id="431" r:id="rId17"/>
    <p:sldId id="370" r:id="rId18"/>
    <p:sldId id="387" r:id="rId19"/>
    <p:sldId id="360" r:id="rId20"/>
    <p:sldId id="406" r:id="rId21"/>
    <p:sldId id="398" r:id="rId22"/>
    <p:sldId id="257" r:id="rId23"/>
    <p:sldId id="405" r:id="rId24"/>
    <p:sldId id="399" r:id="rId25"/>
    <p:sldId id="407" r:id="rId26"/>
    <p:sldId id="274" r:id="rId27"/>
    <p:sldId id="427" r:id="rId28"/>
    <p:sldId id="259" r:id="rId29"/>
    <p:sldId id="267" r:id="rId30"/>
    <p:sldId id="408" r:id="rId31"/>
    <p:sldId id="409" r:id="rId32"/>
    <p:sldId id="428" r:id="rId33"/>
    <p:sldId id="359" r:id="rId34"/>
    <p:sldId id="295" r:id="rId35"/>
    <p:sldId id="415" r:id="rId36"/>
    <p:sldId id="416" r:id="rId37"/>
    <p:sldId id="426" r:id="rId38"/>
    <p:sldId id="412" r:id="rId39"/>
    <p:sldId id="338" r:id="rId40"/>
    <p:sldId id="413" r:id="rId41"/>
    <p:sldId id="389" r:id="rId42"/>
    <p:sldId id="265" r:id="rId43"/>
    <p:sldId id="37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7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83"/>
    <a:srgbClr val="D3C639"/>
    <a:srgbClr val="686A86"/>
    <a:srgbClr val="2C2C2C"/>
    <a:srgbClr val="757575"/>
    <a:srgbClr val="F2F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1585EE-EAC8-4F8C-B726-D6C43806CAE6}" v="274" dt="2021-03-09T15:03:21.784"/>
    <p1510:client id="{F3BC8C96-6282-48BD-9EA6-D5EE165A1888}" v="2" dt="2021-03-09T03:07:29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6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microsoft.com/office/2015/10/relationships/revisionInfo" Target="revisionInfo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F3BC8C96-6282-48BD-9EA6-D5EE165A1888}"/>
    <pc:docChg chg="undo custSel addSld modSld">
      <pc:chgData name="Hannah Beatty" userId="0d7ccdab-feff-4ab1-bc18-308e87b700b6" providerId="ADAL" clId="{F3BC8C96-6282-48BD-9EA6-D5EE165A1888}" dt="2021-03-09T03:09:41.560" v="45" actId="1076"/>
      <pc:docMkLst>
        <pc:docMk/>
      </pc:docMkLst>
      <pc:sldChg chg="addSp delSp modSp add mod setBg delDesignElem">
        <pc:chgData name="Hannah Beatty" userId="0d7ccdab-feff-4ab1-bc18-308e87b700b6" providerId="ADAL" clId="{F3BC8C96-6282-48BD-9EA6-D5EE165A1888}" dt="2021-03-09T03:09:41.560" v="45" actId="1076"/>
        <pc:sldMkLst>
          <pc:docMk/>
          <pc:sldMk cId="774340280" sldId="429"/>
        </pc:sldMkLst>
        <pc:spChg chg="mod">
          <ac:chgData name="Hannah Beatty" userId="0d7ccdab-feff-4ab1-bc18-308e87b700b6" providerId="ADAL" clId="{F3BC8C96-6282-48BD-9EA6-D5EE165A1888}" dt="2021-03-09T03:09:41.560" v="45" actId="1076"/>
          <ac:spMkLst>
            <pc:docMk/>
            <pc:sldMk cId="774340280" sldId="429"/>
            <ac:spMk id="3" creationId="{E47A982D-EFEA-4901-9382-A56D50CB3620}"/>
          </ac:spMkLst>
        </pc:spChg>
        <pc:spChg chg="del">
          <ac:chgData name="Hannah Beatty" userId="0d7ccdab-feff-4ab1-bc18-308e87b700b6" providerId="ADAL" clId="{F3BC8C96-6282-48BD-9EA6-D5EE165A1888}" dt="2021-03-09T03:01:14.938" v="1"/>
          <ac:spMkLst>
            <pc:docMk/>
            <pc:sldMk cId="774340280" sldId="429"/>
            <ac:spMk id="20" creationId="{DE47DF98-723F-4AAC-ABCF-CACBC438F78F}"/>
          </ac:spMkLst>
        </pc:spChg>
        <pc:spChg chg="del">
          <ac:chgData name="Hannah Beatty" userId="0d7ccdab-feff-4ab1-bc18-308e87b700b6" providerId="ADAL" clId="{F3BC8C96-6282-48BD-9EA6-D5EE165A1888}" dt="2021-03-09T03:01:14.938" v="1"/>
          <ac:spMkLst>
            <pc:docMk/>
            <pc:sldMk cId="774340280" sldId="429"/>
            <ac:spMk id="21" creationId="{74426AB7-D619-4515-962A-BC83909EC015}"/>
          </ac:spMkLst>
        </pc:spChg>
        <pc:picChg chg="mod modCrop">
          <ac:chgData name="Hannah Beatty" userId="0d7ccdab-feff-4ab1-bc18-308e87b700b6" providerId="ADAL" clId="{F3BC8C96-6282-48BD-9EA6-D5EE165A1888}" dt="2021-03-09T03:07:00.239" v="33" actId="732"/>
          <ac:picMkLst>
            <pc:docMk/>
            <pc:sldMk cId="774340280" sldId="429"/>
            <ac:picMk id="2" creationId="{B6BC7DDB-8335-4C0E-AB86-B5F96930840B}"/>
          </ac:picMkLst>
        </pc:picChg>
        <pc:cxnChg chg="add mod">
          <ac:chgData name="Hannah Beatty" userId="0d7ccdab-feff-4ab1-bc18-308e87b700b6" providerId="ADAL" clId="{F3BC8C96-6282-48BD-9EA6-D5EE165A1888}" dt="2021-03-09T03:09:36.062" v="44" actId="1076"/>
          <ac:cxnSpMkLst>
            <pc:docMk/>
            <pc:sldMk cId="774340280" sldId="429"/>
            <ac:cxnSpMk id="5" creationId="{37C9D9A5-50DA-426A-B6CE-7722A3F965C5}"/>
          </ac:cxnSpMkLst>
        </pc:cxnChg>
        <pc:cxnChg chg="del">
          <ac:chgData name="Hannah Beatty" userId="0d7ccdab-feff-4ab1-bc18-308e87b700b6" providerId="ADAL" clId="{F3BC8C96-6282-48BD-9EA6-D5EE165A1888}" dt="2021-03-09T03:01:14.938" v="1"/>
          <ac:cxnSpMkLst>
            <pc:docMk/>
            <pc:sldMk cId="774340280" sldId="429"/>
            <ac:cxnSpMk id="22" creationId="{EA29FC7C-9308-4FDE-8DCA-405668055B0F}"/>
          </ac:cxnSpMkLst>
        </pc:cxnChg>
      </pc:sldChg>
    </pc:docChg>
  </pc:docChgLst>
  <pc:docChgLst>
    <pc:chgData name="Hannah Beatty" userId="0d7ccdab-feff-4ab1-bc18-308e87b700b6" providerId="ADAL" clId="{801585EE-EAC8-4F8C-B726-D6C43806CAE6}"/>
    <pc:docChg chg="undo custSel addSld delSld modSld sldOrd delMainMaster">
      <pc:chgData name="Hannah Beatty" userId="0d7ccdab-feff-4ab1-bc18-308e87b700b6" providerId="ADAL" clId="{801585EE-EAC8-4F8C-B726-D6C43806CAE6}" dt="2021-03-09T15:03:21.784" v="2312" actId="20577"/>
      <pc:docMkLst>
        <pc:docMk/>
      </pc:docMkLst>
      <pc:sldChg chg="del">
        <pc:chgData name="Hannah Beatty" userId="0d7ccdab-feff-4ab1-bc18-308e87b700b6" providerId="ADAL" clId="{801585EE-EAC8-4F8C-B726-D6C43806CAE6}" dt="2021-03-05T20:03:02.522" v="749" actId="47"/>
        <pc:sldMkLst>
          <pc:docMk/>
          <pc:sldMk cId="2396856392" sldId="256"/>
        </pc:sldMkLst>
      </pc:sldChg>
      <pc:sldChg chg="addSp delSp ord">
        <pc:chgData name="Hannah Beatty" userId="0d7ccdab-feff-4ab1-bc18-308e87b700b6" providerId="ADAL" clId="{801585EE-EAC8-4F8C-B726-D6C43806CAE6}" dt="2021-03-05T19:02:19.275" v="26"/>
        <pc:sldMkLst>
          <pc:docMk/>
          <pc:sldMk cId="101388646" sldId="258"/>
        </pc:sldMkLst>
        <pc:picChg chg="add del">
          <ac:chgData name="Hannah Beatty" userId="0d7ccdab-feff-4ab1-bc18-308e87b700b6" providerId="ADAL" clId="{801585EE-EAC8-4F8C-B726-D6C43806CAE6}" dt="2021-03-05T18:59:53.987" v="17"/>
          <ac:picMkLst>
            <pc:docMk/>
            <pc:sldMk cId="101388646" sldId="258"/>
            <ac:picMk id="2" creationId="{BF78A3B4-5A7B-494B-B419-B3A2929427B1}"/>
          </ac:picMkLst>
        </pc:picChg>
      </pc:sldChg>
      <pc:sldChg chg="del">
        <pc:chgData name="Hannah Beatty" userId="0d7ccdab-feff-4ab1-bc18-308e87b700b6" providerId="ADAL" clId="{801585EE-EAC8-4F8C-B726-D6C43806CAE6}" dt="2021-03-08T15:10:31.689" v="1814" actId="47"/>
        <pc:sldMkLst>
          <pc:docMk/>
          <pc:sldMk cId="181958347" sldId="260"/>
        </pc:sldMkLst>
      </pc:sldChg>
      <pc:sldChg chg="del">
        <pc:chgData name="Hannah Beatty" userId="0d7ccdab-feff-4ab1-bc18-308e87b700b6" providerId="ADAL" clId="{801585EE-EAC8-4F8C-B726-D6C43806CAE6}" dt="2021-03-09T14:36:47.506" v="2211" actId="47"/>
        <pc:sldMkLst>
          <pc:docMk/>
          <pc:sldMk cId="3323225844" sldId="262"/>
        </pc:sldMkLst>
      </pc:sldChg>
      <pc:sldChg chg="del">
        <pc:chgData name="Hannah Beatty" userId="0d7ccdab-feff-4ab1-bc18-308e87b700b6" providerId="ADAL" clId="{801585EE-EAC8-4F8C-B726-D6C43806CAE6}" dt="2021-03-05T20:02:59.386" v="748" actId="47"/>
        <pc:sldMkLst>
          <pc:docMk/>
          <pc:sldMk cId="174921501" sldId="264"/>
        </pc:sldMkLst>
      </pc:sldChg>
      <pc:sldChg chg="modSp add del">
        <pc:chgData name="Hannah Beatty" userId="0d7ccdab-feff-4ab1-bc18-308e87b700b6" providerId="ADAL" clId="{801585EE-EAC8-4F8C-B726-D6C43806CAE6}" dt="2021-03-08T15:25:16.222" v="1835" actId="1076"/>
        <pc:sldMkLst>
          <pc:docMk/>
          <pc:sldMk cId="0" sldId="267"/>
        </pc:sldMkLst>
        <pc:picChg chg="mod">
          <ac:chgData name="Hannah Beatty" userId="0d7ccdab-feff-4ab1-bc18-308e87b700b6" providerId="ADAL" clId="{801585EE-EAC8-4F8C-B726-D6C43806CAE6}" dt="2021-03-08T15:25:16.222" v="1835" actId="1076"/>
          <ac:picMkLst>
            <pc:docMk/>
            <pc:sldMk cId="0" sldId="267"/>
            <ac:picMk id="15362" creationId="{B8FA0CA0-6CAB-454A-B2FD-FCB725A6D213}"/>
          </ac:picMkLst>
        </pc:picChg>
      </pc:sldChg>
      <pc:sldChg chg="addSp modSp add del mod setBg">
        <pc:chgData name="Hannah Beatty" userId="0d7ccdab-feff-4ab1-bc18-308e87b700b6" providerId="ADAL" clId="{801585EE-EAC8-4F8C-B726-D6C43806CAE6}" dt="2021-03-05T22:56:04.769" v="1795" actId="20577"/>
        <pc:sldMkLst>
          <pc:docMk/>
          <pc:sldMk cId="873771344" sldId="274"/>
        </pc:sldMkLst>
        <pc:spChg chg="mod">
          <ac:chgData name="Hannah Beatty" userId="0d7ccdab-feff-4ab1-bc18-308e87b700b6" providerId="ADAL" clId="{801585EE-EAC8-4F8C-B726-D6C43806CAE6}" dt="2021-03-05T22:56:04.769" v="1795" actId="20577"/>
          <ac:spMkLst>
            <pc:docMk/>
            <pc:sldMk cId="873771344" sldId="274"/>
            <ac:spMk id="2" creationId="{00000000-0000-0000-0000-000000000000}"/>
          </ac:spMkLst>
        </pc:spChg>
        <pc:spChg chg="add">
          <ac:chgData name="Hannah Beatty" userId="0d7ccdab-feff-4ab1-bc18-308e87b700b6" providerId="ADAL" clId="{801585EE-EAC8-4F8C-B726-D6C43806CAE6}" dt="2021-03-05T20:25:43.643" v="973" actId="26606"/>
          <ac:spMkLst>
            <pc:docMk/>
            <pc:sldMk cId="873771344" sldId="274"/>
            <ac:spMk id="8" creationId="{ECC07320-C2CA-4E29-8481-9D9E143C7788}"/>
          </ac:spMkLst>
        </pc:spChg>
        <pc:picChg chg="mod">
          <ac:chgData name="Hannah Beatty" userId="0d7ccdab-feff-4ab1-bc18-308e87b700b6" providerId="ADAL" clId="{801585EE-EAC8-4F8C-B726-D6C43806CAE6}" dt="2021-03-05T20:25:43.643" v="973" actId="26606"/>
          <ac:picMkLst>
            <pc:docMk/>
            <pc:sldMk cId="873771344" sldId="274"/>
            <ac:picMk id="3" creationId="{00000000-0000-0000-0000-000000000000}"/>
          </ac:picMkLst>
        </pc:picChg>
      </pc:sldChg>
      <pc:sldChg chg="addSp delSp modSp add del mod ord setBg delDesignElem">
        <pc:chgData name="Hannah Beatty" userId="0d7ccdab-feff-4ab1-bc18-308e87b700b6" providerId="ADAL" clId="{801585EE-EAC8-4F8C-B726-D6C43806CAE6}" dt="2021-03-09T14:37:31.855" v="2218"/>
        <pc:sldMkLst>
          <pc:docMk/>
          <pc:sldMk cId="1450230753" sldId="276"/>
        </pc:sldMkLst>
        <pc:spChg chg="mod">
          <ac:chgData name="Hannah Beatty" userId="0d7ccdab-feff-4ab1-bc18-308e87b700b6" providerId="ADAL" clId="{801585EE-EAC8-4F8C-B726-D6C43806CAE6}" dt="2021-03-05T20:08:53.910" v="806" actId="20577"/>
          <ac:spMkLst>
            <pc:docMk/>
            <pc:sldMk cId="1450230753" sldId="276"/>
            <ac:spMk id="2" creationId="{F7867DDA-A38C-45C3-BFD2-62F128474BC7}"/>
          </ac:spMkLst>
        </pc:spChg>
        <pc:spChg chg="add del">
          <ac:chgData name="Hannah Beatty" userId="0d7ccdab-feff-4ab1-bc18-308e87b700b6" providerId="ADAL" clId="{801585EE-EAC8-4F8C-B726-D6C43806CAE6}" dt="2021-03-05T20:08:21.618" v="755"/>
          <ac:spMkLst>
            <pc:docMk/>
            <pc:sldMk cId="1450230753" sldId="276"/>
            <ac:spMk id="9" creationId="{0671A8AE-40A1-4631-A6B8-581AFF065482}"/>
          </ac:spMkLst>
        </pc:spChg>
        <pc:spChg chg="add del">
          <ac:chgData name="Hannah Beatty" userId="0d7ccdab-feff-4ab1-bc18-308e87b700b6" providerId="ADAL" clId="{801585EE-EAC8-4F8C-B726-D6C43806CAE6}" dt="2021-03-05T20:08:21.618" v="755"/>
          <ac:spMkLst>
            <pc:docMk/>
            <pc:sldMk cId="1450230753" sldId="276"/>
            <ac:spMk id="11" creationId="{AB58EF07-17C2-48CF-ABB0-EEF1F17CB8F0}"/>
          </ac:spMkLst>
        </pc:spChg>
        <pc:spChg chg="add del">
          <ac:chgData name="Hannah Beatty" userId="0d7ccdab-feff-4ab1-bc18-308e87b700b6" providerId="ADAL" clId="{801585EE-EAC8-4F8C-B726-D6C43806CAE6}" dt="2021-03-05T20:08:21.618" v="755"/>
          <ac:spMkLst>
            <pc:docMk/>
            <pc:sldMk cId="1450230753" sldId="276"/>
            <ac:spMk id="13" creationId="{AF2F604E-43BE-4DC3-B983-E071523364F8}"/>
          </ac:spMkLst>
        </pc:spChg>
        <pc:spChg chg="add del">
          <ac:chgData name="Hannah Beatty" userId="0d7ccdab-feff-4ab1-bc18-308e87b700b6" providerId="ADAL" clId="{801585EE-EAC8-4F8C-B726-D6C43806CAE6}" dt="2021-03-05T20:08:21.618" v="755"/>
          <ac:spMkLst>
            <pc:docMk/>
            <pc:sldMk cId="1450230753" sldId="276"/>
            <ac:spMk id="15" creationId="{08C9B587-E65E-4B52-B37C-ABEBB6E87928}"/>
          </ac:spMkLst>
        </pc:spChg>
      </pc:sldChg>
      <pc:sldChg chg="addSp delSp modSp add del mod setBg delDesignElem">
        <pc:chgData name="Hannah Beatty" userId="0d7ccdab-feff-4ab1-bc18-308e87b700b6" providerId="ADAL" clId="{801585EE-EAC8-4F8C-B726-D6C43806CAE6}" dt="2021-03-05T22:43:53.029" v="1620" actId="1038"/>
        <pc:sldMkLst>
          <pc:docMk/>
          <pc:sldMk cId="516490819" sldId="281"/>
        </pc:sldMkLst>
        <pc:spChg chg="mod">
          <ac:chgData name="Hannah Beatty" userId="0d7ccdab-feff-4ab1-bc18-308e87b700b6" providerId="ADAL" clId="{801585EE-EAC8-4F8C-B726-D6C43806CAE6}" dt="2021-03-05T22:43:53.029" v="1620" actId="1038"/>
          <ac:spMkLst>
            <pc:docMk/>
            <pc:sldMk cId="516490819" sldId="281"/>
            <ac:spMk id="7" creationId="{7EDE66AB-EB92-4F70-A540-AEA195636211}"/>
          </ac:spMkLst>
        </pc:spChg>
        <pc:spChg chg="add del">
          <ac:chgData name="Hannah Beatty" userId="0d7ccdab-feff-4ab1-bc18-308e87b700b6" providerId="ADAL" clId="{801585EE-EAC8-4F8C-B726-D6C43806CAE6}" dt="2021-03-05T19:00:04.284" v="20"/>
          <ac:spMkLst>
            <pc:docMk/>
            <pc:sldMk cId="516490819" sldId="281"/>
            <ac:spMk id="8" creationId="{42A4FC2C-047E-45A5-965D-8E1E3BF09BC6}"/>
          </ac:spMkLst>
        </pc:spChg>
        <pc:spChg chg="mod">
          <ac:chgData name="Hannah Beatty" userId="0d7ccdab-feff-4ab1-bc18-308e87b700b6" providerId="ADAL" clId="{801585EE-EAC8-4F8C-B726-D6C43806CAE6}" dt="2021-03-05T22:19:03.862" v="1557" actId="1076"/>
          <ac:spMkLst>
            <pc:docMk/>
            <pc:sldMk cId="516490819" sldId="281"/>
            <ac:spMk id="9" creationId="{C005E168-92A9-419F-83C3-22799ADAF2D4}"/>
          </ac:spMkLst>
        </pc:spChg>
        <pc:picChg chg="del">
          <ac:chgData name="Hannah Beatty" userId="0d7ccdab-feff-4ab1-bc18-308e87b700b6" providerId="ADAL" clId="{801585EE-EAC8-4F8C-B726-D6C43806CAE6}" dt="2021-03-05T21:57:56.778" v="1459" actId="478"/>
          <ac:picMkLst>
            <pc:docMk/>
            <pc:sldMk cId="516490819" sldId="281"/>
            <ac:picMk id="4" creationId="{CC70ED2A-307A-4A36-B29D-0D73379ADA03}"/>
          </ac:picMkLst>
        </pc:picChg>
        <pc:picChg chg="add mod modCrop">
          <ac:chgData name="Hannah Beatty" userId="0d7ccdab-feff-4ab1-bc18-308e87b700b6" providerId="ADAL" clId="{801585EE-EAC8-4F8C-B726-D6C43806CAE6}" dt="2021-03-05T22:43:44.472" v="1613" actId="1037"/>
          <ac:picMkLst>
            <pc:docMk/>
            <pc:sldMk cId="516490819" sldId="281"/>
            <ac:picMk id="10" creationId="{F06282F9-9498-4860-901B-B331136380D7}"/>
          </ac:picMkLst>
        </pc:picChg>
        <pc:picChg chg="del">
          <ac:chgData name="Hannah Beatty" userId="0d7ccdab-feff-4ab1-bc18-308e87b700b6" providerId="ADAL" clId="{801585EE-EAC8-4F8C-B726-D6C43806CAE6}" dt="2021-03-05T22:16:37.640" v="1487" actId="478"/>
          <ac:picMkLst>
            <pc:docMk/>
            <pc:sldMk cId="516490819" sldId="281"/>
            <ac:picMk id="11" creationId="{D8DAE2D8-1596-4CC2-BA7B-7427540800ED}"/>
          </ac:picMkLst>
        </pc:picChg>
        <pc:picChg chg="add del mod">
          <ac:chgData name="Hannah Beatty" userId="0d7ccdab-feff-4ab1-bc18-308e87b700b6" providerId="ADAL" clId="{801585EE-EAC8-4F8C-B726-D6C43806CAE6}" dt="2021-03-05T22:41:30.190" v="1576" actId="478"/>
          <ac:picMkLst>
            <pc:docMk/>
            <pc:sldMk cId="516490819" sldId="281"/>
            <ac:picMk id="13" creationId="{156E4815-13BB-49B8-A7AC-21AA70C80D0C}"/>
          </ac:picMkLst>
        </pc:picChg>
        <pc:picChg chg="add mod modCrop">
          <ac:chgData name="Hannah Beatty" userId="0d7ccdab-feff-4ab1-bc18-308e87b700b6" providerId="ADAL" clId="{801585EE-EAC8-4F8C-B726-D6C43806CAE6}" dt="2021-03-05T22:43:48.580" v="1618" actId="1037"/>
          <ac:picMkLst>
            <pc:docMk/>
            <pc:sldMk cId="516490819" sldId="281"/>
            <ac:picMk id="15" creationId="{48252632-40CD-4009-B3AC-167827357972}"/>
          </ac:picMkLst>
        </pc:picChg>
      </pc:sldChg>
      <pc:sldChg chg="add del setBg">
        <pc:chgData name="Hannah Beatty" userId="0d7ccdab-feff-4ab1-bc18-308e87b700b6" providerId="ADAL" clId="{801585EE-EAC8-4F8C-B726-D6C43806CAE6}" dt="2021-03-05T19:02:48.564" v="29"/>
        <pc:sldMkLst>
          <pc:docMk/>
          <pc:sldMk cId="2750174328" sldId="283"/>
        </pc:sldMkLst>
      </pc:sldChg>
      <pc:sldChg chg="addSp delSp modSp add del mod setBg">
        <pc:chgData name="Hannah Beatty" userId="0d7ccdab-feff-4ab1-bc18-308e87b700b6" providerId="ADAL" clId="{801585EE-EAC8-4F8C-B726-D6C43806CAE6}" dt="2021-03-05T22:54:27.353" v="1794" actId="1037"/>
        <pc:sldMkLst>
          <pc:docMk/>
          <pc:sldMk cId="323901210" sldId="284"/>
        </pc:sldMkLst>
        <pc:spChg chg="mod ord">
          <ac:chgData name="Hannah Beatty" userId="0d7ccdab-feff-4ab1-bc18-308e87b700b6" providerId="ADAL" clId="{801585EE-EAC8-4F8C-B726-D6C43806CAE6}" dt="2021-03-05T22:54:27.353" v="1794" actId="1037"/>
          <ac:spMkLst>
            <pc:docMk/>
            <pc:sldMk cId="323901210" sldId="284"/>
            <ac:spMk id="4" creationId="{EDE44942-1E44-4DD0-810C-715E9FA646BD}"/>
          </ac:spMkLst>
        </pc:spChg>
        <pc:spChg chg="add">
          <ac:chgData name="Hannah Beatty" userId="0d7ccdab-feff-4ab1-bc18-308e87b700b6" providerId="ADAL" clId="{801585EE-EAC8-4F8C-B726-D6C43806CAE6}" dt="2021-03-05T19:13:23.112" v="52" actId="26606"/>
          <ac:spMkLst>
            <pc:docMk/>
            <pc:sldMk cId="323901210" sldId="284"/>
            <ac:spMk id="9" creationId="{E862BE82-D00D-42C1-BF16-93AA37870C32}"/>
          </ac:spMkLst>
        </pc:spChg>
        <pc:spChg chg="add">
          <ac:chgData name="Hannah Beatty" userId="0d7ccdab-feff-4ab1-bc18-308e87b700b6" providerId="ADAL" clId="{801585EE-EAC8-4F8C-B726-D6C43806CAE6}" dt="2021-03-05T19:13:23.112" v="52" actId="26606"/>
          <ac:spMkLst>
            <pc:docMk/>
            <pc:sldMk cId="323901210" sldId="284"/>
            <ac:spMk id="11" creationId="{F6D92C2D-1D3D-4974-918C-06579FB354A9}"/>
          </ac:spMkLst>
        </pc:spChg>
        <pc:picChg chg="add mod">
          <ac:chgData name="Hannah Beatty" userId="0d7ccdab-feff-4ab1-bc18-308e87b700b6" providerId="ADAL" clId="{801585EE-EAC8-4F8C-B726-D6C43806CAE6}" dt="2021-03-05T19:13:23.112" v="52" actId="26606"/>
          <ac:picMkLst>
            <pc:docMk/>
            <pc:sldMk cId="323901210" sldId="284"/>
            <ac:picMk id="2" creationId="{FCDBD183-45D3-4E06-B5B5-61C92DC63C9E}"/>
          </ac:picMkLst>
        </pc:picChg>
        <pc:picChg chg="del mod">
          <ac:chgData name="Hannah Beatty" userId="0d7ccdab-feff-4ab1-bc18-308e87b700b6" providerId="ADAL" clId="{801585EE-EAC8-4F8C-B726-D6C43806CAE6}" dt="2021-03-05T19:11:02.215" v="48" actId="478"/>
          <ac:picMkLst>
            <pc:docMk/>
            <pc:sldMk cId="323901210" sldId="284"/>
            <ac:picMk id="3" creationId="{10F9C70D-9AE6-403F-A819-E7D676233D1A}"/>
          </ac:picMkLst>
        </pc:picChg>
      </pc:sldChg>
      <pc:sldChg chg="addSp delSp add del setBg delDesignElem">
        <pc:chgData name="Hannah Beatty" userId="0d7ccdab-feff-4ab1-bc18-308e87b700b6" providerId="ADAL" clId="{801585EE-EAC8-4F8C-B726-D6C43806CAE6}" dt="2021-03-05T19:10:47.686" v="41" actId="47"/>
        <pc:sldMkLst>
          <pc:docMk/>
          <pc:sldMk cId="877643986" sldId="289"/>
        </pc:sldMkLst>
        <pc:spChg chg="add del">
          <ac:chgData name="Hannah Beatty" userId="0d7ccdab-feff-4ab1-bc18-308e87b700b6" providerId="ADAL" clId="{801585EE-EAC8-4F8C-B726-D6C43806CAE6}" dt="2021-03-05T19:09:59.231" v="38"/>
          <ac:spMkLst>
            <pc:docMk/>
            <pc:sldMk cId="877643986" sldId="289"/>
            <ac:spMk id="7" creationId="{42A4FC2C-047E-45A5-965D-8E1E3BF09BC6}"/>
          </ac:spMkLst>
        </pc:spChg>
      </pc:sldChg>
      <pc:sldChg chg="add del ord setBg">
        <pc:chgData name="Hannah Beatty" userId="0d7ccdab-feff-4ab1-bc18-308e87b700b6" providerId="ADAL" clId="{801585EE-EAC8-4F8C-B726-D6C43806CAE6}" dt="2021-03-05T19:02:55.057" v="31"/>
        <pc:sldMkLst>
          <pc:docMk/>
          <pc:sldMk cId="204418654" sldId="290"/>
        </pc:sldMkLst>
      </pc:sldChg>
      <pc:sldChg chg="add del">
        <pc:chgData name="Hannah Beatty" userId="0d7ccdab-feff-4ab1-bc18-308e87b700b6" providerId="ADAL" clId="{801585EE-EAC8-4F8C-B726-D6C43806CAE6}" dt="2021-03-05T21:39:42.708" v="1442"/>
        <pc:sldMkLst>
          <pc:docMk/>
          <pc:sldMk cId="4234067512" sldId="295"/>
        </pc:sldMkLst>
      </pc:sldChg>
      <pc:sldChg chg="addSp delSp add del setBg delDesignElem">
        <pc:chgData name="Hannah Beatty" userId="0d7ccdab-feff-4ab1-bc18-308e87b700b6" providerId="ADAL" clId="{801585EE-EAC8-4F8C-B726-D6C43806CAE6}" dt="2021-03-05T21:49:46.919" v="1458"/>
        <pc:sldMkLst>
          <pc:docMk/>
          <pc:sldMk cId="217044100" sldId="338"/>
        </pc:sldMkLst>
        <pc:spChg chg="add del">
          <ac:chgData name="Hannah Beatty" userId="0d7ccdab-feff-4ab1-bc18-308e87b700b6" providerId="ADAL" clId="{801585EE-EAC8-4F8C-B726-D6C43806CAE6}" dt="2021-03-05T21:49:46.710" v="1457"/>
          <ac:spMkLst>
            <pc:docMk/>
            <pc:sldMk cId="217044100" sldId="338"/>
            <ac:spMk id="14" creationId="{8A25BF79-9ED2-4290-8C48-1AB107B674E3}"/>
          </ac:spMkLst>
        </pc:spChg>
        <pc:spChg chg="add del">
          <ac:chgData name="Hannah Beatty" userId="0d7ccdab-feff-4ab1-bc18-308e87b700b6" providerId="ADAL" clId="{801585EE-EAC8-4F8C-B726-D6C43806CAE6}" dt="2021-03-05T21:49:46.710" v="1457"/>
          <ac:spMkLst>
            <pc:docMk/>
            <pc:sldMk cId="217044100" sldId="338"/>
            <ac:spMk id="16" creationId="{6159C197-C92F-4EEC-9821-4C2CAABD6DB2}"/>
          </ac:spMkLst>
        </pc:spChg>
        <pc:spChg chg="add del">
          <ac:chgData name="Hannah Beatty" userId="0d7ccdab-feff-4ab1-bc18-308e87b700b6" providerId="ADAL" clId="{801585EE-EAC8-4F8C-B726-D6C43806CAE6}" dt="2021-03-05T21:49:46.710" v="1457"/>
          <ac:spMkLst>
            <pc:docMk/>
            <pc:sldMk cId="217044100" sldId="338"/>
            <ac:spMk id="18" creationId="{F318D58F-96AE-499D-AB10-312690101B34}"/>
          </ac:spMkLst>
        </pc:spChg>
      </pc:sldChg>
      <pc:sldChg chg="del">
        <pc:chgData name="Hannah Beatty" userId="0d7ccdab-feff-4ab1-bc18-308e87b700b6" providerId="ADAL" clId="{801585EE-EAC8-4F8C-B726-D6C43806CAE6}" dt="2021-03-05T19:10:18.565" v="40" actId="47"/>
        <pc:sldMkLst>
          <pc:docMk/>
          <pc:sldMk cId="1128516938" sldId="346"/>
        </pc:sldMkLst>
      </pc:sldChg>
      <pc:sldChg chg="del">
        <pc:chgData name="Hannah Beatty" userId="0d7ccdab-feff-4ab1-bc18-308e87b700b6" providerId="ADAL" clId="{801585EE-EAC8-4F8C-B726-D6C43806CAE6}" dt="2021-03-05T18:56:24.742" v="12" actId="47"/>
        <pc:sldMkLst>
          <pc:docMk/>
          <pc:sldMk cId="3050984244" sldId="357"/>
        </pc:sldMkLst>
      </pc:sldChg>
      <pc:sldChg chg="del">
        <pc:chgData name="Hannah Beatty" userId="0d7ccdab-feff-4ab1-bc18-308e87b700b6" providerId="ADAL" clId="{801585EE-EAC8-4F8C-B726-D6C43806CAE6}" dt="2021-03-05T20:59:22.689" v="1438" actId="47"/>
        <pc:sldMkLst>
          <pc:docMk/>
          <pc:sldMk cId="1397712032" sldId="358"/>
        </pc:sldMkLst>
      </pc:sldChg>
      <pc:sldChg chg="del">
        <pc:chgData name="Hannah Beatty" userId="0d7ccdab-feff-4ab1-bc18-308e87b700b6" providerId="ADAL" clId="{801585EE-EAC8-4F8C-B726-D6C43806CAE6}" dt="2021-03-05T20:19:14.613" v="887" actId="47"/>
        <pc:sldMkLst>
          <pc:docMk/>
          <pc:sldMk cId="1501327525" sldId="362"/>
        </pc:sldMkLst>
      </pc:sldChg>
      <pc:sldChg chg="del">
        <pc:chgData name="Hannah Beatty" userId="0d7ccdab-feff-4ab1-bc18-308e87b700b6" providerId="ADAL" clId="{801585EE-EAC8-4F8C-B726-D6C43806CAE6}" dt="2021-03-05T19:03:01.755" v="32" actId="47"/>
        <pc:sldMkLst>
          <pc:docMk/>
          <pc:sldMk cId="3529429177" sldId="364"/>
        </pc:sldMkLst>
      </pc:sldChg>
      <pc:sldChg chg="del">
        <pc:chgData name="Hannah Beatty" userId="0d7ccdab-feff-4ab1-bc18-308e87b700b6" providerId="ADAL" clId="{801585EE-EAC8-4F8C-B726-D6C43806CAE6}" dt="2021-03-05T19:03:04.478" v="33" actId="47"/>
        <pc:sldMkLst>
          <pc:docMk/>
          <pc:sldMk cId="2135560124" sldId="365"/>
        </pc:sldMkLst>
      </pc:sldChg>
      <pc:sldChg chg="delSp del mod">
        <pc:chgData name="Hannah Beatty" userId="0d7ccdab-feff-4ab1-bc18-308e87b700b6" providerId="ADAL" clId="{801585EE-EAC8-4F8C-B726-D6C43806CAE6}" dt="2021-03-05T18:47:18.032" v="9" actId="47"/>
        <pc:sldMkLst>
          <pc:docMk/>
          <pc:sldMk cId="77584265" sldId="366"/>
        </pc:sldMkLst>
        <pc:picChg chg="del">
          <ac:chgData name="Hannah Beatty" userId="0d7ccdab-feff-4ab1-bc18-308e87b700b6" providerId="ADAL" clId="{801585EE-EAC8-4F8C-B726-D6C43806CAE6}" dt="2021-03-05T18:46:37.617" v="0" actId="478"/>
          <ac:picMkLst>
            <pc:docMk/>
            <pc:sldMk cId="77584265" sldId="366"/>
            <ac:picMk id="2" creationId="{465C54A3-A3F2-49D0-B310-4E7097FC7A6E}"/>
          </ac:picMkLst>
        </pc:picChg>
      </pc:sldChg>
      <pc:sldChg chg="delSp del mod">
        <pc:chgData name="Hannah Beatty" userId="0d7ccdab-feff-4ab1-bc18-308e87b700b6" providerId="ADAL" clId="{801585EE-EAC8-4F8C-B726-D6C43806CAE6}" dt="2021-03-05T18:49:08.070" v="11" actId="47"/>
        <pc:sldMkLst>
          <pc:docMk/>
          <pc:sldMk cId="2111977675" sldId="368"/>
        </pc:sldMkLst>
        <pc:picChg chg="del">
          <ac:chgData name="Hannah Beatty" userId="0d7ccdab-feff-4ab1-bc18-308e87b700b6" providerId="ADAL" clId="{801585EE-EAC8-4F8C-B726-D6C43806CAE6}" dt="2021-03-05T18:49:05.273" v="10" actId="478"/>
          <ac:picMkLst>
            <pc:docMk/>
            <pc:sldMk cId="2111977675" sldId="368"/>
            <ac:picMk id="2" creationId="{1414A048-2325-4A31-921A-C7DD7D294241}"/>
          </ac:picMkLst>
        </pc:picChg>
      </pc:sldChg>
      <pc:sldChg chg="del">
        <pc:chgData name="Hannah Beatty" userId="0d7ccdab-feff-4ab1-bc18-308e87b700b6" providerId="ADAL" clId="{801585EE-EAC8-4F8C-B726-D6C43806CAE6}" dt="2021-03-05T20:20:30.803" v="893" actId="47"/>
        <pc:sldMkLst>
          <pc:docMk/>
          <pc:sldMk cId="1281893663" sldId="369"/>
        </pc:sldMkLst>
      </pc:sldChg>
      <pc:sldChg chg="del">
        <pc:chgData name="Hannah Beatty" userId="0d7ccdab-feff-4ab1-bc18-308e87b700b6" providerId="ADAL" clId="{801585EE-EAC8-4F8C-B726-D6C43806CAE6}" dt="2021-03-05T20:29:50.135" v="990" actId="47"/>
        <pc:sldMkLst>
          <pc:docMk/>
          <pc:sldMk cId="2251608526" sldId="372"/>
        </pc:sldMkLst>
      </pc:sldChg>
      <pc:sldChg chg="del">
        <pc:chgData name="Hannah Beatty" userId="0d7ccdab-feff-4ab1-bc18-308e87b700b6" providerId="ADAL" clId="{801585EE-EAC8-4F8C-B726-D6C43806CAE6}" dt="2021-03-05T20:09:03.474" v="807" actId="47"/>
        <pc:sldMkLst>
          <pc:docMk/>
          <pc:sldMk cId="637144424" sldId="374"/>
        </pc:sldMkLst>
      </pc:sldChg>
      <pc:sldChg chg="del">
        <pc:chgData name="Hannah Beatty" userId="0d7ccdab-feff-4ab1-bc18-308e87b700b6" providerId="ADAL" clId="{801585EE-EAC8-4F8C-B726-D6C43806CAE6}" dt="2021-03-05T20:45:07.735" v="1210" actId="47"/>
        <pc:sldMkLst>
          <pc:docMk/>
          <pc:sldMk cId="3502107642" sldId="375"/>
        </pc:sldMkLst>
      </pc:sldChg>
      <pc:sldChg chg="del">
        <pc:chgData name="Hannah Beatty" userId="0d7ccdab-feff-4ab1-bc18-308e87b700b6" providerId="ADAL" clId="{801585EE-EAC8-4F8C-B726-D6C43806CAE6}" dt="2021-03-05T20:30:15.864" v="999" actId="47"/>
        <pc:sldMkLst>
          <pc:docMk/>
          <pc:sldMk cId="4273035897" sldId="376"/>
        </pc:sldMkLst>
      </pc:sldChg>
      <pc:sldChg chg="del">
        <pc:chgData name="Hannah Beatty" userId="0d7ccdab-feff-4ab1-bc18-308e87b700b6" providerId="ADAL" clId="{801585EE-EAC8-4F8C-B726-D6C43806CAE6}" dt="2021-03-05T18:56:24.742" v="12" actId="47"/>
        <pc:sldMkLst>
          <pc:docMk/>
          <pc:sldMk cId="2597020904" sldId="379"/>
        </pc:sldMkLst>
      </pc:sldChg>
      <pc:sldChg chg="del">
        <pc:chgData name="Hannah Beatty" userId="0d7ccdab-feff-4ab1-bc18-308e87b700b6" providerId="ADAL" clId="{801585EE-EAC8-4F8C-B726-D6C43806CAE6}" dt="2021-03-05T18:56:24.742" v="12" actId="47"/>
        <pc:sldMkLst>
          <pc:docMk/>
          <pc:sldMk cId="2756723073" sldId="380"/>
        </pc:sldMkLst>
      </pc:sldChg>
      <pc:sldChg chg="del">
        <pc:chgData name="Hannah Beatty" userId="0d7ccdab-feff-4ab1-bc18-308e87b700b6" providerId="ADAL" clId="{801585EE-EAC8-4F8C-B726-D6C43806CAE6}" dt="2021-03-05T18:56:24.742" v="12" actId="47"/>
        <pc:sldMkLst>
          <pc:docMk/>
          <pc:sldMk cId="2401611423" sldId="381"/>
        </pc:sldMkLst>
      </pc:sldChg>
      <pc:sldChg chg="del">
        <pc:chgData name="Hannah Beatty" userId="0d7ccdab-feff-4ab1-bc18-308e87b700b6" providerId="ADAL" clId="{801585EE-EAC8-4F8C-B726-D6C43806CAE6}" dt="2021-03-05T20:59:12.549" v="1437" actId="47"/>
        <pc:sldMkLst>
          <pc:docMk/>
          <pc:sldMk cId="4202056769" sldId="385"/>
        </pc:sldMkLst>
      </pc:sldChg>
      <pc:sldChg chg="del">
        <pc:chgData name="Hannah Beatty" userId="0d7ccdab-feff-4ab1-bc18-308e87b700b6" providerId="ADAL" clId="{801585EE-EAC8-4F8C-B726-D6C43806CAE6}" dt="2021-03-05T21:39:05.388" v="1439" actId="47"/>
        <pc:sldMkLst>
          <pc:docMk/>
          <pc:sldMk cId="1363951001" sldId="386"/>
        </pc:sldMkLst>
      </pc:sldChg>
      <pc:sldChg chg="del">
        <pc:chgData name="Hannah Beatty" userId="0d7ccdab-feff-4ab1-bc18-308e87b700b6" providerId="ADAL" clId="{801585EE-EAC8-4F8C-B726-D6C43806CAE6}" dt="2021-03-08T14:44:07.810" v="1809" actId="47"/>
        <pc:sldMkLst>
          <pc:docMk/>
          <pc:sldMk cId="1652195501" sldId="388"/>
        </pc:sldMkLst>
      </pc:sldChg>
      <pc:sldChg chg="del">
        <pc:chgData name="Hannah Beatty" userId="0d7ccdab-feff-4ab1-bc18-308e87b700b6" providerId="ADAL" clId="{801585EE-EAC8-4F8C-B726-D6C43806CAE6}" dt="2021-03-05T18:56:24.742" v="12" actId="47"/>
        <pc:sldMkLst>
          <pc:docMk/>
          <pc:sldMk cId="2930542298" sldId="389"/>
        </pc:sldMkLst>
      </pc:sldChg>
      <pc:sldChg chg="add del setBg">
        <pc:chgData name="Hannah Beatty" userId="0d7ccdab-feff-4ab1-bc18-308e87b700b6" providerId="ADAL" clId="{801585EE-EAC8-4F8C-B726-D6C43806CAE6}" dt="2021-03-05T21:49:46.919" v="1458"/>
        <pc:sldMkLst>
          <pc:docMk/>
          <pc:sldMk cId="3734189234" sldId="389"/>
        </pc:sldMkLst>
      </pc:sldChg>
      <pc:sldChg chg="del">
        <pc:chgData name="Hannah Beatty" userId="0d7ccdab-feff-4ab1-bc18-308e87b700b6" providerId="ADAL" clId="{801585EE-EAC8-4F8C-B726-D6C43806CAE6}" dt="2021-03-05T18:56:24.742" v="12" actId="47"/>
        <pc:sldMkLst>
          <pc:docMk/>
          <pc:sldMk cId="3198114697" sldId="390"/>
        </pc:sldMkLst>
      </pc:sldChg>
      <pc:sldChg chg="del">
        <pc:chgData name="Hannah Beatty" userId="0d7ccdab-feff-4ab1-bc18-308e87b700b6" providerId="ADAL" clId="{801585EE-EAC8-4F8C-B726-D6C43806CAE6}" dt="2021-03-05T18:56:24.742" v="12" actId="47"/>
        <pc:sldMkLst>
          <pc:docMk/>
          <pc:sldMk cId="3184191512" sldId="391"/>
        </pc:sldMkLst>
      </pc:sldChg>
      <pc:sldChg chg="addSp delSp add del setBg delDesignElem">
        <pc:chgData name="Hannah Beatty" userId="0d7ccdab-feff-4ab1-bc18-308e87b700b6" providerId="ADAL" clId="{801585EE-EAC8-4F8C-B726-D6C43806CAE6}" dt="2021-03-08T14:30:31.042" v="1800"/>
        <pc:sldMkLst>
          <pc:docMk/>
          <pc:sldMk cId="3769298342" sldId="391"/>
        </pc:sldMkLst>
        <pc:spChg chg="add del">
          <ac:chgData name="Hannah Beatty" userId="0d7ccdab-feff-4ab1-bc18-308e87b700b6" providerId="ADAL" clId="{801585EE-EAC8-4F8C-B726-D6C43806CAE6}" dt="2021-03-08T14:30:30.926" v="1799"/>
          <ac:spMkLst>
            <pc:docMk/>
            <pc:sldMk cId="3769298342" sldId="391"/>
            <ac:spMk id="7" creationId="{AB8C311F-7253-4AED-9701-7FC0708C41C7}"/>
          </ac:spMkLst>
        </pc:spChg>
        <pc:spChg chg="add del">
          <ac:chgData name="Hannah Beatty" userId="0d7ccdab-feff-4ab1-bc18-308e87b700b6" providerId="ADAL" clId="{801585EE-EAC8-4F8C-B726-D6C43806CAE6}" dt="2021-03-08T14:30:30.926" v="1799"/>
          <ac:spMkLst>
            <pc:docMk/>
            <pc:sldMk cId="3769298342" sldId="391"/>
            <ac:spMk id="9" creationId="{E2384209-CB15-4CDF-9D31-C44FD9A3F20D}"/>
          </ac:spMkLst>
        </pc:spChg>
        <pc:spChg chg="add del">
          <ac:chgData name="Hannah Beatty" userId="0d7ccdab-feff-4ab1-bc18-308e87b700b6" providerId="ADAL" clId="{801585EE-EAC8-4F8C-B726-D6C43806CAE6}" dt="2021-03-08T14:30:30.926" v="1799"/>
          <ac:spMkLst>
            <pc:docMk/>
            <pc:sldMk cId="3769298342" sldId="391"/>
            <ac:spMk id="11" creationId="{2633B3B5-CC90-43F0-8714-D31D1F3F0209}"/>
          </ac:spMkLst>
        </pc:spChg>
        <pc:spChg chg="add del">
          <ac:chgData name="Hannah Beatty" userId="0d7ccdab-feff-4ab1-bc18-308e87b700b6" providerId="ADAL" clId="{801585EE-EAC8-4F8C-B726-D6C43806CAE6}" dt="2021-03-08T14:30:30.926" v="1799"/>
          <ac:spMkLst>
            <pc:docMk/>
            <pc:sldMk cId="3769298342" sldId="391"/>
            <ac:spMk id="13" creationId="{A8D57A06-A426-446D-B02C-A2DC6B62E45E}"/>
          </ac:spMkLst>
        </pc:spChg>
      </pc:sldChg>
      <pc:sldChg chg="del">
        <pc:chgData name="Hannah Beatty" userId="0d7ccdab-feff-4ab1-bc18-308e87b700b6" providerId="ADAL" clId="{801585EE-EAC8-4F8C-B726-D6C43806CAE6}" dt="2021-03-05T18:56:24.742" v="12" actId="47"/>
        <pc:sldMkLst>
          <pc:docMk/>
          <pc:sldMk cId="3564487928" sldId="392"/>
        </pc:sldMkLst>
      </pc:sldChg>
      <pc:sldChg chg="del">
        <pc:chgData name="Hannah Beatty" userId="0d7ccdab-feff-4ab1-bc18-308e87b700b6" providerId="ADAL" clId="{801585EE-EAC8-4F8C-B726-D6C43806CAE6}" dt="2021-03-05T18:56:24.742" v="12" actId="47"/>
        <pc:sldMkLst>
          <pc:docMk/>
          <pc:sldMk cId="2537725415" sldId="393"/>
        </pc:sldMkLst>
      </pc:sldChg>
      <pc:sldChg chg="del">
        <pc:chgData name="Hannah Beatty" userId="0d7ccdab-feff-4ab1-bc18-308e87b700b6" providerId="ADAL" clId="{801585EE-EAC8-4F8C-B726-D6C43806CAE6}" dt="2021-03-09T14:37:33.762" v="2219" actId="47"/>
        <pc:sldMkLst>
          <pc:docMk/>
          <pc:sldMk cId="3871069023" sldId="394"/>
        </pc:sldMkLst>
      </pc:sldChg>
      <pc:sldChg chg="del">
        <pc:chgData name="Hannah Beatty" userId="0d7ccdab-feff-4ab1-bc18-308e87b700b6" providerId="ADAL" clId="{801585EE-EAC8-4F8C-B726-D6C43806CAE6}" dt="2021-03-08T14:39:33.582" v="1806" actId="47"/>
        <pc:sldMkLst>
          <pc:docMk/>
          <pc:sldMk cId="3721057071" sldId="395"/>
        </pc:sldMkLst>
      </pc:sldChg>
      <pc:sldChg chg="del">
        <pc:chgData name="Hannah Beatty" userId="0d7ccdab-feff-4ab1-bc18-308e87b700b6" providerId="ADAL" clId="{801585EE-EAC8-4F8C-B726-D6C43806CAE6}" dt="2021-03-05T20:20:55.323" v="897" actId="47"/>
        <pc:sldMkLst>
          <pc:docMk/>
          <pc:sldMk cId="1546893483" sldId="396"/>
        </pc:sldMkLst>
      </pc:sldChg>
      <pc:sldChg chg="del">
        <pc:chgData name="Hannah Beatty" userId="0d7ccdab-feff-4ab1-bc18-308e87b700b6" providerId="ADAL" clId="{801585EE-EAC8-4F8C-B726-D6C43806CAE6}" dt="2021-03-05T20:30:09.584" v="998" actId="47"/>
        <pc:sldMkLst>
          <pc:docMk/>
          <pc:sldMk cId="2033941844" sldId="397"/>
        </pc:sldMkLst>
      </pc:sldChg>
      <pc:sldChg chg="addSp modSp new del mod ord">
        <pc:chgData name="Hannah Beatty" userId="0d7ccdab-feff-4ab1-bc18-308e87b700b6" providerId="ADAL" clId="{801585EE-EAC8-4F8C-B726-D6C43806CAE6}" dt="2021-03-08T14:30:38.435" v="1801" actId="47"/>
        <pc:sldMkLst>
          <pc:docMk/>
          <pc:sldMk cId="3875117675" sldId="400"/>
        </pc:sldMkLst>
        <pc:spChg chg="add mod">
          <ac:chgData name="Hannah Beatty" userId="0d7ccdab-feff-4ab1-bc18-308e87b700b6" providerId="ADAL" clId="{801585EE-EAC8-4F8C-B726-D6C43806CAE6}" dt="2021-03-05T18:47:13.430" v="8" actId="122"/>
          <ac:spMkLst>
            <pc:docMk/>
            <pc:sldMk cId="3875117675" sldId="400"/>
            <ac:spMk id="2" creationId="{C34975D4-426A-4717-B530-8AF3C1D8A3CC}"/>
          </ac:spMkLst>
        </pc:spChg>
      </pc:sldChg>
      <pc:sldChg chg="addSp modSp add del mod">
        <pc:chgData name="Hannah Beatty" userId="0d7ccdab-feff-4ab1-bc18-308e87b700b6" providerId="ADAL" clId="{801585EE-EAC8-4F8C-B726-D6C43806CAE6}" dt="2021-03-05T22:45:03.947" v="1621" actId="47"/>
        <pc:sldMkLst>
          <pc:docMk/>
          <pc:sldMk cId="377043439" sldId="401"/>
        </pc:sldMkLst>
        <pc:spChg chg="add mod">
          <ac:chgData name="Hannah Beatty" userId="0d7ccdab-feff-4ab1-bc18-308e87b700b6" providerId="ADAL" clId="{801585EE-EAC8-4F8C-B726-D6C43806CAE6}" dt="2021-03-05T19:18:12.947" v="250" actId="20577"/>
          <ac:spMkLst>
            <pc:docMk/>
            <pc:sldMk cId="377043439" sldId="401"/>
            <ac:spMk id="2" creationId="{873A121B-A6C3-4E95-8532-F9FDC6DCE36B}"/>
          </ac:spMkLst>
        </pc:spChg>
      </pc:sldChg>
      <pc:sldChg chg="add del setBg">
        <pc:chgData name="Hannah Beatty" userId="0d7ccdab-feff-4ab1-bc18-308e87b700b6" providerId="ADAL" clId="{801585EE-EAC8-4F8C-B726-D6C43806CAE6}" dt="2021-03-05T19:17:28.564" v="139"/>
        <pc:sldMkLst>
          <pc:docMk/>
          <pc:sldMk cId="2630863828" sldId="401"/>
        </pc:sldMkLst>
      </pc:sldChg>
      <pc:sldChg chg="new del">
        <pc:chgData name="Hannah Beatty" userId="0d7ccdab-feff-4ab1-bc18-308e87b700b6" providerId="ADAL" clId="{801585EE-EAC8-4F8C-B726-D6C43806CAE6}" dt="2021-03-05T19:19:02.358" v="252" actId="47"/>
        <pc:sldMkLst>
          <pc:docMk/>
          <pc:sldMk cId="1500700944" sldId="402"/>
        </pc:sldMkLst>
      </pc:sldChg>
      <pc:sldChg chg="addSp delSp modSp new del mod ord setBg modAnim">
        <pc:chgData name="Hannah Beatty" userId="0d7ccdab-feff-4ab1-bc18-308e87b700b6" providerId="ADAL" clId="{801585EE-EAC8-4F8C-B726-D6C43806CAE6}" dt="2021-03-05T22:46:59.585" v="1626" actId="47"/>
        <pc:sldMkLst>
          <pc:docMk/>
          <pc:sldMk cId="1519874224" sldId="402"/>
        </pc:sldMkLst>
        <pc:spChg chg="add mod ord">
          <ac:chgData name="Hannah Beatty" userId="0d7ccdab-feff-4ab1-bc18-308e87b700b6" providerId="ADAL" clId="{801585EE-EAC8-4F8C-B726-D6C43806CAE6}" dt="2021-03-05T19:58:39.137" v="719" actId="1038"/>
          <ac:spMkLst>
            <pc:docMk/>
            <pc:sldMk cId="1519874224" sldId="402"/>
            <ac:spMk id="6" creationId="{E6CA4E30-CF9B-4EB6-AB85-0988BDC885E5}"/>
          </ac:spMkLst>
        </pc:spChg>
        <pc:spChg chg="add del mod ord">
          <ac:chgData name="Hannah Beatty" userId="0d7ccdab-feff-4ab1-bc18-308e87b700b6" providerId="ADAL" clId="{801585EE-EAC8-4F8C-B726-D6C43806CAE6}" dt="2021-03-05T19:41:39.188" v="560" actId="478"/>
          <ac:spMkLst>
            <pc:docMk/>
            <pc:sldMk cId="1519874224" sldId="402"/>
            <ac:spMk id="7" creationId="{E283A329-1793-41A8-A3A2-6FC5867C4C7B}"/>
          </ac:spMkLst>
        </pc:spChg>
        <pc:spChg chg="add mod">
          <ac:chgData name="Hannah Beatty" userId="0d7ccdab-feff-4ab1-bc18-308e87b700b6" providerId="ADAL" clId="{801585EE-EAC8-4F8C-B726-D6C43806CAE6}" dt="2021-03-05T19:55:56.941" v="650" actId="1038"/>
          <ac:spMkLst>
            <pc:docMk/>
            <pc:sldMk cId="1519874224" sldId="402"/>
            <ac:spMk id="9" creationId="{767178CC-F136-4141-9A6C-6448193F35AD}"/>
          </ac:spMkLst>
        </pc:spChg>
        <pc:spChg chg="add mod">
          <ac:chgData name="Hannah Beatty" userId="0d7ccdab-feff-4ab1-bc18-308e87b700b6" providerId="ADAL" clId="{801585EE-EAC8-4F8C-B726-D6C43806CAE6}" dt="2021-03-05T19:59:50.105" v="723" actId="2085"/>
          <ac:spMkLst>
            <pc:docMk/>
            <pc:sldMk cId="1519874224" sldId="402"/>
            <ac:spMk id="10" creationId="{B77BB82B-2513-4E81-80E2-7A23022A0370}"/>
          </ac:spMkLst>
        </pc:spChg>
        <pc:spChg chg="add del">
          <ac:chgData name="Hannah Beatty" userId="0d7ccdab-feff-4ab1-bc18-308e87b700b6" providerId="ADAL" clId="{801585EE-EAC8-4F8C-B726-D6C43806CAE6}" dt="2021-03-05T19:23:34.074" v="382" actId="26606"/>
          <ac:spMkLst>
            <pc:docMk/>
            <pc:sldMk cId="1519874224" sldId="402"/>
            <ac:spMk id="11" creationId="{3AFE8227-C443-417B-BA91-520EB1EF4559}"/>
          </ac:spMkLst>
        </pc:spChg>
        <pc:spChg chg="add mod ord">
          <ac:chgData name="Hannah Beatty" userId="0d7ccdab-feff-4ab1-bc18-308e87b700b6" providerId="ADAL" clId="{801585EE-EAC8-4F8C-B726-D6C43806CAE6}" dt="2021-03-05T20:00:21.702" v="727" actId="166"/>
          <ac:spMkLst>
            <pc:docMk/>
            <pc:sldMk cId="1519874224" sldId="402"/>
            <ac:spMk id="12" creationId="{BE63E8ED-364C-47F4-ABC1-BDD333824696}"/>
          </ac:spMkLst>
        </pc:spChg>
        <pc:spChg chg="add del">
          <ac:chgData name="Hannah Beatty" userId="0d7ccdab-feff-4ab1-bc18-308e87b700b6" providerId="ADAL" clId="{801585EE-EAC8-4F8C-B726-D6C43806CAE6}" dt="2021-03-05T19:23:34.074" v="382" actId="26606"/>
          <ac:spMkLst>
            <pc:docMk/>
            <pc:sldMk cId="1519874224" sldId="402"/>
            <ac:spMk id="13" creationId="{907741FC-B544-4A6E-B831-6789D042333D}"/>
          </ac:spMkLst>
        </pc:spChg>
        <pc:spChg chg="add mod ord">
          <ac:chgData name="Hannah Beatty" userId="0d7ccdab-feff-4ab1-bc18-308e87b700b6" providerId="ADAL" clId="{801585EE-EAC8-4F8C-B726-D6C43806CAE6}" dt="2021-03-05T20:00:39.507" v="731" actId="166"/>
          <ac:spMkLst>
            <pc:docMk/>
            <pc:sldMk cId="1519874224" sldId="402"/>
            <ac:spMk id="14" creationId="{B9749654-7B4F-4204-81D6-A41169E821A8}"/>
          </ac:spMkLst>
        </pc:spChg>
        <pc:spChg chg="add del">
          <ac:chgData name="Hannah Beatty" userId="0d7ccdab-feff-4ab1-bc18-308e87b700b6" providerId="ADAL" clId="{801585EE-EAC8-4F8C-B726-D6C43806CAE6}" dt="2021-03-05T19:23:34.074" v="382" actId="26606"/>
          <ac:spMkLst>
            <pc:docMk/>
            <pc:sldMk cId="1519874224" sldId="402"/>
            <ac:spMk id="15" creationId="{3F0BE7ED-7814-4273-B18A-F26CC0380380}"/>
          </ac:spMkLst>
        </pc:spChg>
        <pc:spChg chg="add mod ord">
          <ac:chgData name="Hannah Beatty" userId="0d7ccdab-feff-4ab1-bc18-308e87b700b6" providerId="ADAL" clId="{801585EE-EAC8-4F8C-B726-D6C43806CAE6}" dt="2021-03-05T20:01:09.915" v="736" actId="166"/>
          <ac:spMkLst>
            <pc:docMk/>
            <pc:sldMk cId="1519874224" sldId="402"/>
            <ac:spMk id="16" creationId="{46E7C859-6E3A-42AF-8072-F82B113D009F}"/>
          </ac:spMkLst>
        </pc:spChg>
        <pc:spChg chg="add del">
          <ac:chgData name="Hannah Beatty" userId="0d7ccdab-feff-4ab1-bc18-308e87b700b6" providerId="ADAL" clId="{801585EE-EAC8-4F8C-B726-D6C43806CAE6}" dt="2021-03-05T19:23:53.368" v="384" actId="26606"/>
          <ac:spMkLst>
            <pc:docMk/>
            <pc:sldMk cId="1519874224" sldId="402"/>
            <ac:spMk id="17" creationId="{5E39A796-BE83-48B1-B33F-35C4A32AAB57}"/>
          </ac:spMkLst>
        </pc:spChg>
        <pc:spChg chg="add del">
          <ac:chgData name="Hannah Beatty" userId="0d7ccdab-feff-4ab1-bc18-308e87b700b6" providerId="ADAL" clId="{801585EE-EAC8-4F8C-B726-D6C43806CAE6}" dt="2021-03-05T19:23:53.368" v="384" actId="26606"/>
          <ac:spMkLst>
            <pc:docMk/>
            <pc:sldMk cId="1519874224" sldId="402"/>
            <ac:spMk id="18" creationId="{72F84B47-E267-4194-8194-831DB7B5547F}"/>
          </ac:spMkLst>
        </pc:spChg>
        <pc:spChg chg="add del">
          <ac:chgData name="Hannah Beatty" userId="0d7ccdab-feff-4ab1-bc18-308e87b700b6" providerId="ADAL" clId="{801585EE-EAC8-4F8C-B726-D6C43806CAE6}" dt="2021-03-05T19:28:10.218" v="386" actId="26606"/>
          <ac:spMkLst>
            <pc:docMk/>
            <pc:sldMk cId="1519874224" sldId="402"/>
            <ac:spMk id="20" creationId="{577D1452-F0B7-431E-9A24-D3F7103D8510}"/>
          </ac:spMkLst>
        </pc:spChg>
        <pc:spChg chg="add del">
          <ac:chgData name="Hannah Beatty" userId="0d7ccdab-feff-4ab1-bc18-308e87b700b6" providerId="ADAL" clId="{801585EE-EAC8-4F8C-B726-D6C43806CAE6}" dt="2021-03-05T19:28:10.218" v="386" actId="26606"/>
          <ac:spMkLst>
            <pc:docMk/>
            <pc:sldMk cId="1519874224" sldId="402"/>
            <ac:spMk id="21" creationId="{A660F4F9-5DF5-4F15-BE6A-CD8648BB1148}"/>
          </ac:spMkLst>
        </pc:spChg>
        <pc:spChg chg="add del">
          <ac:chgData name="Hannah Beatty" userId="0d7ccdab-feff-4ab1-bc18-308e87b700b6" providerId="ADAL" clId="{801585EE-EAC8-4F8C-B726-D6C43806CAE6}" dt="2021-03-05T19:29:30.893" v="395" actId="26606"/>
          <ac:spMkLst>
            <pc:docMk/>
            <pc:sldMk cId="1519874224" sldId="402"/>
            <ac:spMk id="23" creationId="{5116E49A-CA4D-4983-969D-19FE3C55F387}"/>
          </ac:spMkLst>
        </pc:spChg>
        <pc:spChg chg="add del">
          <ac:chgData name="Hannah Beatty" userId="0d7ccdab-feff-4ab1-bc18-308e87b700b6" providerId="ADAL" clId="{801585EE-EAC8-4F8C-B726-D6C43806CAE6}" dt="2021-03-05T19:29:30.893" v="395" actId="26606"/>
          <ac:spMkLst>
            <pc:docMk/>
            <pc:sldMk cId="1519874224" sldId="402"/>
            <ac:spMk id="24" creationId="{57F6BDD4-E066-4008-8011-6CC31AEB4556}"/>
          </ac:spMkLst>
        </pc:spChg>
        <pc:spChg chg="add del">
          <ac:chgData name="Hannah Beatty" userId="0d7ccdab-feff-4ab1-bc18-308e87b700b6" providerId="ADAL" clId="{801585EE-EAC8-4F8C-B726-D6C43806CAE6}" dt="2021-03-05T19:29:30.893" v="395" actId="26606"/>
          <ac:spMkLst>
            <pc:docMk/>
            <pc:sldMk cId="1519874224" sldId="402"/>
            <ac:spMk id="25" creationId="{2711A8FB-68FC-45FC-B01E-38F809E2D439}"/>
          </ac:spMkLst>
        </pc:spChg>
        <pc:spChg chg="add del">
          <ac:chgData name="Hannah Beatty" userId="0d7ccdab-feff-4ab1-bc18-308e87b700b6" providerId="ADAL" clId="{801585EE-EAC8-4F8C-B726-D6C43806CAE6}" dt="2021-03-05T19:29:30.893" v="395" actId="26606"/>
          <ac:spMkLst>
            <pc:docMk/>
            <pc:sldMk cId="1519874224" sldId="402"/>
            <ac:spMk id="26" creationId="{281E2DF8-F6D8-4E5C-B76E-E082FD8C1FBD}"/>
          </ac:spMkLst>
        </pc:spChg>
        <pc:spChg chg="add del">
          <ac:chgData name="Hannah Beatty" userId="0d7ccdab-feff-4ab1-bc18-308e87b700b6" providerId="ADAL" clId="{801585EE-EAC8-4F8C-B726-D6C43806CAE6}" dt="2021-03-05T19:29:30.868" v="394" actId="26606"/>
          <ac:spMkLst>
            <pc:docMk/>
            <pc:sldMk cId="1519874224" sldId="402"/>
            <ac:spMk id="31" creationId="{92468898-5A6E-4D55-85EC-308E785EE06C}"/>
          </ac:spMkLst>
        </pc:spChg>
        <pc:spChg chg="add del">
          <ac:chgData name="Hannah Beatty" userId="0d7ccdab-feff-4ab1-bc18-308e87b700b6" providerId="ADAL" clId="{801585EE-EAC8-4F8C-B726-D6C43806CAE6}" dt="2021-03-05T19:29:30.868" v="394" actId="26606"/>
          <ac:spMkLst>
            <pc:docMk/>
            <pc:sldMk cId="1519874224" sldId="402"/>
            <ac:spMk id="33" creationId="{3E23A947-2D45-4208-AE2B-64948C87A3EB}"/>
          </ac:spMkLst>
        </pc:spChg>
        <pc:spChg chg="add del">
          <ac:chgData name="Hannah Beatty" userId="0d7ccdab-feff-4ab1-bc18-308e87b700b6" providerId="ADAL" clId="{801585EE-EAC8-4F8C-B726-D6C43806CAE6}" dt="2021-03-05T19:29:30.868" v="394" actId="26606"/>
          <ac:spMkLst>
            <pc:docMk/>
            <pc:sldMk cId="1519874224" sldId="402"/>
            <ac:spMk id="35" creationId="{E5BBB0F9-6A59-4D02-A9C7-A2D6516684CE}"/>
          </ac:spMkLst>
        </pc:spChg>
        <pc:spChg chg="add del">
          <ac:chgData name="Hannah Beatty" userId="0d7ccdab-feff-4ab1-bc18-308e87b700b6" providerId="ADAL" clId="{801585EE-EAC8-4F8C-B726-D6C43806CAE6}" dt="2021-03-05T19:40:52.438" v="550" actId="26606"/>
          <ac:spMkLst>
            <pc:docMk/>
            <pc:sldMk cId="1519874224" sldId="402"/>
            <ac:spMk id="37" creationId="{3AFE8227-C443-417B-BA91-520EB1EF4559}"/>
          </ac:spMkLst>
        </pc:spChg>
        <pc:spChg chg="add del">
          <ac:chgData name="Hannah Beatty" userId="0d7ccdab-feff-4ab1-bc18-308e87b700b6" providerId="ADAL" clId="{801585EE-EAC8-4F8C-B726-D6C43806CAE6}" dt="2021-03-05T19:40:52.438" v="550" actId="26606"/>
          <ac:spMkLst>
            <pc:docMk/>
            <pc:sldMk cId="1519874224" sldId="402"/>
            <ac:spMk id="38" creationId="{907741FC-B544-4A6E-B831-6789D042333D}"/>
          </ac:spMkLst>
        </pc:spChg>
        <pc:spChg chg="add del">
          <ac:chgData name="Hannah Beatty" userId="0d7ccdab-feff-4ab1-bc18-308e87b700b6" providerId="ADAL" clId="{801585EE-EAC8-4F8C-B726-D6C43806CAE6}" dt="2021-03-05T19:40:52.438" v="550" actId="26606"/>
          <ac:spMkLst>
            <pc:docMk/>
            <pc:sldMk cId="1519874224" sldId="402"/>
            <ac:spMk id="39" creationId="{3F0BE7ED-7814-4273-B18A-F26CC0380380}"/>
          </ac:spMkLst>
        </pc:spChg>
        <pc:spChg chg="add del">
          <ac:chgData name="Hannah Beatty" userId="0d7ccdab-feff-4ab1-bc18-308e87b700b6" providerId="ADAL" clId="{801585EE-EAC8-4F8C-B726-D6C43806CAE6}" dt="2021-03-05T19:40:52.419" v="549" actId="26606"/>
          <ac:spMkLst>
            <pc:docMk/>
            <pc:sldMk cId="1519874224" sldId="402"/>
            <ac:spMk id="44" creationId="{16F48AD3-C8B3-4F74-B546-F12937F7DD9F}"/>
          </ac:spMkLst>
        </pc:spChg>
        <pc:spChg chg="add del">
          <ac:chgData name="Hannah Beatty" userId="0d7ccdab-feff-4ab1-bc18-308e87b700b6" providerId="ADAL" clId="{801585EE-EAC8-4F8C-B726-D6C43806CAE6}" dt="2021-03-05T19:40:52.419" v="549" actId="26606"/>
          <ac:spMkLst>
            <pc:docMk/>
            <pc:sldMk cId="1519874224" sldId="402"/>
            <ac:spMk id="46" creationId="{AF2F604E-43BE-4DC3-B983-E071523364F8}"/>
          </ac:spMkLst>
        </pc:spChg>
        <pc:spChg chg="add del">
          <ac:chgData name="Hannah Beatty" userId="0d7ccdab-feff-4ab1-bc18-308e87b700b6" providerId="ADAL" clId="{801585EE-EAC8-4F8C-B726-D6C43806CAE6}" dt="2021-03-05T19:40:52.419" v="549" actId="26606"/>
          <ac:spMkLst>
            <pc:docMk/>
            <pc:sldMk cId="1519874224" sldId="402"/>
            <ac:spMk id="48" creationId="{08C9B587-E65E-4B52-B37C-ABEBB6E87928}"/>
          </ac:spMkLst>
        </pc:spChg>
        <pc:spChg chg="add del">
          <ac:chgData name="Hannah Beatty" userId="0d7ccdab-feff-4ab1-bc18-308e87b700b6" providerId="ADAL" clId="{801585EE-EAC8-4F8C-B726-D6C43806CAE6}" dt="2021-03-05T19:53:59.219" v="621" actId="26606"/>
          <ac:spMkLst>
            <pc:docMk/>
            <pc:sldMk cId="1519874224" sldId="402"/>
            <ac:spMk id="50" creationId="{ECC07320-C2CA-4E29-8481-9D9E143C7788}"/>
          </ac:spMkLst>
        </pc:spChg>
        <pc:spChg chg="add del">
          <ac:chgData name="Hannah Beatty" userId="0d7ccdab-feff-4ab1-bc18-308e87b700b6" providerId="ADAL" clId="{801585EE-EAC8-4F8C-B726-D6C43806CAE6}" dt="2021-03-05T19:53:25.840" v="620" actId="26606"/>
          <ac:spMkLst>
            <pc:docMk/>
            <pc:sldMk cId="1519874224" sldId="402"/>
            <ac:spMk id="52" creationId="{6B5E2835-4E47-45B3-9CFE-732FF7B05472}"/>
          </ac:spMkLst>
        </pc:spChg>
        <pc:spChg chg="add del">
          <ac:chgData name="Hannah Beatty" userId="0d7ccdab-feff-4ab1-bc18-308e87b700b6" providerId="ADAL" clId="{801585EE-EAC8-4F8C-B726-D6C43806CAE6}" dt="2021-03-05T19:53:25.840" v="620" actId="26606"/>
          <ac:spMkLst>
            <pc:docMk/>
            <pc:sldMk cId="1519874224" sldId="402"/>
            <ac:spMk id="53" creationId="{5B45AD5D-AA52-4F7B-9362-576A39AD9E09}"/>
          </ac:spMkLst>
        </pc:spChg>
        <pc:spChg chg="add del">
          <ac:chgData name="Hannah Beatty" userId="0d7ccdab-feff-4ab1-bc18-308e87b700b6" providerId="ADAL" clId="{801585EE-EAC8-4F8C-B726-D6C43806CAE6}" dt="2021-03-05T19:53:25.840" v="620" actId="26606"/>
          <ac:spMkLst>
            <pc:docMk/>
            <pc:sldMk cId="1519874224" sldId="402"/>
            <ac:spMk id="54" creationId="{AEDD7960-4866-4399-BEF6-DD1431AB4E34}"/>
          </ac:spMkLst>
        </pc:spChg>
        <pc:spChg chg="add del">
          <ac:chgData name="Hannah Beatty" userId="0d7ccdab-feff-4ab1-bc18-308e87b700b6" providerId="ADAL" clId="{801585EE-EAC8-4F8C-B726-D6C43806CAE6}" dt="2021-03-05T19:52:55.555" v="616" actId="26606"/>
          <ac:spMkLst>
            <pc:docMk/>
            <pc:sldMk cId="1519874224" sldId="402"/>
            <ac:spMk id="55" creationId="{8108D317-7CBD-4897-BD1F-959436D2A3BE}"/>
          </ac:spMkLst>
        </pc:spChg>
        <pc:spChg chg="add">
          <ac:chgData name="Hannah Beatty" userId="0d7ccdab-feff-4ab1-bc18-308e87b700b6" providerId="ADAL" clId="{801585EE-EAC8-4F8C-B726-D6C43806CAE6}" dt="2021-03-05T19:53:59.219" v="621" actId="26606"/>
          <ac:spMkLst>
            <pc:docMk/>
            <pc:sldMk cId="1519874224" sldId="402"/>
            <ac:spMk id="56" creationId="{50E4C519-FBE9-4ABE-A8F9-C2CBE326932F}"/>
          </ac:spMkLst>
        </pc:spChg>
        <pc:spChg chg="add del">
          <ac:chgData name="Hannah Beatty" userId="0d7ccdab-feff-4ab1-bc18-308e87b700b6" providerId="ADAL" clId="{801585EE-EAC8-4F8C-B726-D6C43806CAE6}" dt="2021-03-05T19:52:55.555" v="616" actId="26606"/>
          <ac:spMkLst>
            <pc:docMk/>
            <pc:sldMk cId="1519874224" sldId="402"/>
            <ac:spMk id="57" creationId="{D6297641-8B9F-4767-9606-8A11313227BF}"/>
          </ac:spMkLst>
        </pc:spChg>
        <pc:spChg chg="add">
          <ac:chgData name="Hannah Beatty" userId="0d7ccdab-feff-4ab1-bc18-308e87b700b6" providerId="ADAL" clId="{801585EE-EAC8-4F8C-B726-D6C43806CAE6}" dt="2021-03-05T19:53:59.219" v="621" actId="26606"/>
          <ac:spMkLst>
            <pc:docMk/>
            <pc:sldMk cId="1519874224" sldId="402"/>
            <ac:spMk id="58" creationId="{80EC29FB-299E-49F3-8C7B-01199632A30F}"/>
          </ac:spMkLst>
        </pc:spChg>
        <pc:spChg chg="add del">
          <ac:chgData name="Hannah Beatty" userId="0d7ccdab-feff-4ab1-bc18-308e87b700b6" providerId="ADAL" clId="{801585EE-EAC8-4F8C-B726-D6C43806CAE6}" dt="2021-03-05T19:52:55.555" v="616" actId="26606"/>
          <ac:spMkLst>
            <pc:docMk/>
            <pc:sldMk cId="1519874224" sldId="402"/>
            <ac:spMk id="59" creationId="{D8F3CA65-EA00-46B4-9616-39E6853F7BED}"/>
          </ac:spMkLst>
        </pc:spChg>
        <pc:spChg chg="add">
          <ac:chgData name="Hannah Beatty" userId="0d7ccdab-feff-4ab1-bc18-308e87b700b6" providerId="ADAL" clId="{801585EE-EAC8-4F8C-B726-D6C43806CAE6}" dt="2021-03-05T19:53:59.219" v="621" actId="26606"/>
          <ac:spMkLst>
            <pc:docMk/>
            <pc:sldMk cId="1519874224" sldId="402"/>
            <ac:spMk id="60" creationId="{C29A2522-B27A-45C5-897B-79A1407D159A}"/>
          </ac:spMkLst>
        </pc:spChg>
        <pc:spChg chg="add del">
          <ac:chgData name="Hannah Beatty" userId="0d7ccdab-feff-4ab1-bc18-308e87b700b6" providerId="ADAL" clId="{801585EE-EAC8-4F8C-B726-D6C43806CAE6}" dt="2021-03-05T19:53:25.840" v="620" actId="26606"/>
          <ac:spMkLst>
            <pc:docMk/>
            <pc:sldMk cId="1519874224" sldId="402"/>
            <ac:spMk id="61" creationId="{55D4142C-5077-457F-A6AD-3FECFDB39685}"/>
          </ac:spMkLst>
        </pc:spChg>
        <pc:spChg chg="add">
          <ac:chgData name="Hannah Beatty" userId="0d7ccdab-feff-4ab1-bc18-308e87b700b6" providerId="ADAL" clId="{801585EE-EAC8-4F8C-B726-D6C43806CAE6}" dt="2021-03-05T19:53:59.219" v="621" actId="26606"/>
          <ac:spMkLst>
            <pc:docMk/>
            <pc:sldMk cId="1519874224" sldId="402"/>
            <ac:spMk id="62" creationId="{98E79BE4-34FE-485A-98A5-92CE8F7C4743}"/>
          </ac:spMkLst>
        </pc:spChg>
        <pc:spChg chg="add del">
          <ac:chgData name="Hannah Beatty" userId="0d7ccdab-feff-4ab1-bc18-308e87b700b6" providerId="ADAL" clId="{801585EE-EAC8-4F8C-B726-D6C43806CAE6}" dt="2021-03-05T19:53:25.840" v="620" actId="26606"/>
          <ac:spMkLst>
            <pc:docMk/>
            <pc:sldMk cId="1519874224" sldId="402"/>
            <ac:spMk id="63" creationId="{7A5F0580-5EE9-419F-96EE-B6529EF6E7D0}"/>
          </ac:spMkLst>
        </pc:spChg>
        <pc:spChg chg="add">
          <ac:chgData name="Hannah Beatty" userId="0d7ccdab-feff-4ab1-bc18-308e87b700b6" providerId="ADAL" clId="{801585EE-EAC8-4F8C-B726-D6C43806CAE6}" dt="2021-03-05T19:53:59.219" v="621" actId="26606"/>
          <ac:spMkLst>
            <pc:docMk/>
            <pc:sldMk cId="1519874224" sldId="402"/>
            <ac:spMk id="64" creationId="{7A5F0580-5EE9-419F-96EE-B6529EF6E7D0}"/>
          </ac:spMkLst>
        </pc:spChg>
        <pc:picChg chg="add del">
          <ac:chgData name="Hannah Beatty" userId="0d7ccdab-feff-4ab1-bc18-308e87b700b6" providerId="ADAL" clId="{801585EE-EAC8-4F8C-B726-D6C43806CAE6}" dt="2021-03-05T19:19:45.064" v="255" actId="478"/>
          <ac:picMkLst>
            <pc:docMk/>
            <pc:sldMk cId="1519874224" sldId="402"/>
            <ac:picMk id="3" creationId="{D62A4064-4831-4A81-B1FF-8904A0F1ACB4}"/>
          </ac:picMkLst>
        </pc:picChg>
        <pc:picChg chg="add del mod ord modCrop">
          <ac:chgData name="Hannah Beatty" userId="0d7ccdab-feff-4ab1-bc18-308e87b700b6" providerId="ADAL" clId="{801585EE-EAC8-4F8C-B726-D6C43806CAE6}" dt="2021-03-05T19:50:57.862" v="608" actId="478"/>
          <ac:picMkLst>
            <pc:docMk/>
            <pc:sldMk cId="1519874224" sldId="402"/>
            <ac:picMk id="5" creationId="{3175CA25-72F7-4A41-AB9E-E24730554851}"/>
          </ac:picMkLst>
        </pc:picChg>
        <pc:picChg chg="add mod modCrop">
          <ac:chgData name="Hannah Beatty" userId="0d7ccdab-feff-4ab1-bc18-308e87b700b6" providerId="ADAL" clId="{801585EE-EAC8-4F8C-B726-D6C43806CAE6}" dt="2021-03-05T19:54:21.321" v="623" actId="732"/>
          <ac:picMkLst>
            <pc:docMk/>
            <pc:sldMk cId="1519874224" sldId="402"/>
            <ac:picMk id="8" creationId="{7AD493FB-A6B6-4CBF-99B4-67718B96CB62}"/>
          </ac:picMkLst>
        </pc:picChg>
      </pc:sldChg>
      <pc:sldChg chg="add del ord">
        <pc:chgData name="Hannah Beatty" userId="0d7ccdab-feff-4ab1-bc18-308e87b700b6" providerId="ADAL" clId="{801585EE-EAC8-4F8C-B726-D6C43806CAE6}" dt="2021-03-09T14:38:21.032" v="2221" actId="47"/>
        <pc:sldMkLst>
          <pc:docMk/>
          <pc:sldMk cId="1565385403" sldId="403"/>
        </pc:sldMkLst>
      </pc:sldChg>
      <pc:sldChg chg="addSp delSp add del setBg delDesignElem">
        <pc:chgData name="Hannah Beatty" userId="0d7ccdab-feff-4ab1-bc18-308e87b700b6" providerId="ADAL" clId="{801585EE-EAC8-4F8C-B726-D6C43806CAE6}" dt="2021-03-05T19:49:44.286" v="606"/>
        <pc:sldMkLst>
          <pc:docMk/>
          <pc:sldMk cId="1988746876" sldId="403"/>
        </pc:sldMkLst>
        <pc:spChg chg="add del">
          <ac:chgData name="Hannah Beatty" userId="0d7ccdab-feff-4ab1-bc18-308e87b700b6" providerId="ADAL" clId="{801585EE-EAC8-4F8C-B726-D6C43806CAE6}" dt="2021-03-05T19:49:44.286" v="606"/>
          <ac:spMkLst>
            <pc:docMk/>
            <pc:sldMk cId="1988746876" sldId="403"/>
            <ac:spMk id="50" creationId="{ECC07320-C2CA-4E29-8481-9D9E143C7788}"/>
          </ac:spMkLst>
        </pc:spChg>
      </pc:sldChg>
      <pc:sldChg chg="delSp add del mod ord setBg delAnim delDesignElem">
        <pc:chgData name="Hannah Beatty" userId="0d7ccdab-feff-4ab1-bc18-308e87b700b6" providerId="ADAL" clId="{801585EE-EAC8-4F8C-B726-D6C43806CAE6}" dt="2021-03-05T21:40:08.128" v="1450" actId="47"/>
        <pc:sldMkLst>
          <pc:docMk/>
          <pc:sldMk cId="3481199899" sldId="404"/>
        </pc:sldMkLst>
        <pc:spChg chg="del">
          <ac:chgData name="Hannah Beatty" userId="0d7ccdab-feff-4ab1-bc18-308e87b700b6" providerId="ADAL" clId="{801585EE-EAC8-4F8C-B726-D6C43806CAE6}" dt="2021-03-05T20:02:45.209" v="744" actId="478"/>
          <ac:spMkLst>
            <pc:docMk/>
            <pc:sldMk cId="3481199899" sldId="404"/>
            <ac:spMk id="10" creationId="{B77BB82B-2513-4E81-80E2-7A23022A0370}"/>
          </ac:spMkLst>
        </pc:spChg>
        <pc:spChg chg="del">
          <ac:chgData name="Hannah Beatty" userId="0d7ccdab-feff-4ab1-bc18-308e87b700b6" providerId="ADAL" clId="{801585EE-EAC8-4F8C-B726-D6C43806CAE6}" dt="2021-03-05T20:02:47.055" v="745" actId="478"/>
          <ac:spMkLst>
            <pc:docMk/>
            <pc:sldMk cId="3481199899" sldId="404"/>
            <ac:spMk id="12" creationId="{BE63E8ED-364C-47F4-ABC1-BDD333824696}"/>
          </ac:spMkLst>
        </pc:spChg>
        <pc:spChg chg="del">
          <ac:chgData name="Hannah Beatty" userId="0d7ccdab-feff-4ab1-bc18-308e87b700b6" providerId="ADAL" clId="{801585EE-EAC8-4F8C-B726-D6C43806CAE6}" dt="2021-03-05T20:02:49.031" v="746" actId="478"/>
          <ac:spMkLst>
            <pc:docMk/>
            <pc:sldMk cId="3481199899" sldId="404"/>
            <ac:spMk id="14" creationId="{B9749654-7B4F-4204-81D6-A41169E821A8}"/>
          </ac:spMkLst>
        </pc:spChg>
        <pc:spChg chg="del">
          <ac:chgData name="Hannah Beatty" userId="0d7ccdab-feff-4ab1-bc18-308e87b700b6" providerId="ADAL" clId="{801585EE-EAC8-4F8C-B726-D6C43806CAE6}" dt="2021-03-05T20:02:50.853" v="747" actId="478"/>
          <ac:spMkLst>
            <pc:docMk/>
            <pc:sldMk cId="3481199899" sldId="404"/>
            <ac:spMk id="16" creationId="{46E7C859-6E3A-42AF-8072-F82B113D009F}"/>
          </ac:spMkLst>
        </pc:spChg>
        <pc:spChg chg="del">
          <ac:chgData name="Hannah Beatty" userId="0d7ccdab-feff-4ab1-bc18-308e87b700b6" providerId="ADAL" clId="{801585EE-EAC8-4F8C-B726-D6C43806CAE6}" dt="2021-03-05T20:02:40.695" v="743"/>
          <ac:spMkLst>
            <pc:docMk/>
            <pc:sldMk cId="3481199899" sldId="404"/>
            <ac:spMk id="56" creationId="{50E4C519-FBE9-4ABE-A8F9-C2CBE326932F}"/>
          </ac:spMkLst>
        </pc:spChg>
        <pc:spChg chg="del">
          <ac:chgData name="Hannah Beatty" userId="0d7ccdab-feff-4ab1-bc18-308e87b700b6" providerId="ADAL" clId="{801585EE-EAC8-4F8C-B726-D6C43806CAE6}" dt="2021-03-05T20:02:40.695" v="743"/>
          <ac:spMkLst>
            <pc:docMk/>
            <pc:sldMk cId="3481199899" sldId="404"/>
            <ac:spMk id="58" creationId="{80EC29FB-299E-49F3-8C7B-01199632A30F}"/>
          </ac:spMkLst>
        </pc:spChg>
        <pc:spChg chg="del">
          <ac:chgData name="Hannah Beatty" userId="0d7ccdab-feff-4ab1-bc18-308e87b700b6" providerId="ADAL" clId="{801585EE-EAC8-4F8C-B726-D6C43806CAE6}" dt="2021-03-05T20:02:40.695" v="743"/>
          <ac:spMkLst>
            <pc:docMk/>
            <pc:sldMk cId="3481199899" sldId="404"/>
            <ac:spMk id="60" creationId="{C29A2522-B27A-45C5-897B-79A1407D159A}"/>
          </ac:spMkLst>
        </pc:spChg>
        <pc:spChg chg="del">
          <ac:chgData name="Hannah Beatty" userId="0d7ccdab-feff-4ab1-bc18-308e87b700b6" providerId="ADAL" clId="{801585EE-EAC8-4F8C-B726-D6C43806CAE6}" dt="2021-03-05T20:02:40.695" v="743"/>
          <ac:spMkLst>
            <pc:docMk/>
            <pc:sldMk cId="3481199899" sldId="404"/>
            <ac:spMk id="62" creationId="{98E79BE4-34FE-485A-98A5-92CE8F7C4743}"/>
          </ac:spMkLst>
        </pc:spChg>
        <pc:spChg chg="del">
          <ac:chgData name="Hannah Beatty" userId="0d7ccdab-feff-4ab1-bc18-308e87b700b6" providerId="ADAL" clId="{801585EE-EAC8-4F8C-B726-D6C43806CAE6}" dt="2021-03-05T20:02:40.695" v="743"/>
          <ac:spMkLst>
            <pc:docMk/>
            <pc:sldMk cId="3481199899" sldId="404"/>
            <ac:spMk id="64" creationId="{7A5F0580-5EE9-419F-96EE-B6529EF6E7D0}"/>
          </ac:spMkLst>
        </pc:spChg>
      </pc:sldChg>
      <pc:sldChg chg="new del">
        <pc:chgData name="Hannah Beatty" userId="0d7ccdab-feff-4ab1-bc18-308e87b700b6" providerId="ADAL" clId="{801585EE-EAC8-4F8C-B726-D6C43806CAE6}" dt="2021-03-05T20:09:12.956" v="808" actId="47"/>
        <pc:sldMkLst>
          <pc:docMk/>
          <pc:sldMk cId="170872979" sldId="405"/>
        </pc:sldMkLst>
      </pc:sldChg>
      <pc:sldChg chg="addSp delSp modSp new mod ord setBg">
        <pc:chgData name="Hannah Beatty" userId="0d7ccdab-feff-4ab1-bc18-308e87b700b6" providerId="ADAL" clId="{801585EE-EAC8-4F8C-B726-D6C43806CAE6}" dt="2021-03-08T14:42:13.091" v="1808"/>
        <pc:sldMkLst>
          <pc:docMk/>
          <pc:sldMk cId="2950062198" sldId="405"/>
        </pc:sldMkLst>
        <pc:spChg chg="add mod">
          <ac:chgData name="Hannah Beatty" userId="0d7ccdab-feff-4ab1-bc18-308e87b700b6" providerId="ADAL" clId="{801585EE-EAC8-4F8C-B726-D6C43806CAE6}" dt="2021-03-05T20:18:20.809" v="886" actId="26606"/>
          <ac:spMkLst>
            <pc:docMk/>
            <pc:sldMk cId="2950062198" sldId="405"/>
            <ac:spMk id="3" creationId="{E47A982D-EFEA-4901-9382-A56D50CB3620}"/>
          </ac:spMkLst>
        </pc:spChg>
        <pc:spChg chg="add del">
          <ac:chgData name="Hannah Beatty" userId="0d7ccdab-feff-4ab1-bc18-308e87b700b6" providerId="ADAL" clId="{801585EE-EAC8-4F8C-B726-D6C43806CAE6}" dt="2021-03-05T20:15:17.495" v="850" actId="26606"/>
          <ac:spMkLst>
            <pc:docMk/>
            <pc:sldMk cId="2950062198" sldId="405"/>
            <ac:spMk id="8" creationId="{ECE1DA53-9811-4831-9BFB-3E8658F0806F}"/>
          </ac:spMkLst>
        </pc:spChg>
        <pc:spChg chg="add del">
          <ac:chgData name="Hannah Beatty" userId="0d7ccdab-feff-4ab1-bc18-308e87b700b6" providerId="ADAL" clId="{801585EE-EAC8-4F8C-B726-D6C43806CAE6}" dt="2021-03-05T20:18:20.809" v="886" actId="26606"/>
          <ac:spMkLst>
            <pc:docMk/>
            <pc:sldMk cId="2950062198" sldId="405"/>
            <ac:spMk id="13" creationId="{53F29798-D584-4792-9B62-3F5F5C36D619}"/>
          </ac:spMkLst>
        </pc:spChg>
        <pc:spChg chg="add del">
          <ac:chgData name="Hannah Beatty" userId="0d7ccdab-feff-4ab1-bc18-308e87b700b6" providerId="ADAL" clId="{801585EE-EAC8-4F8C-B726-D6C43806CAE6}" dt="2021-03-05T20:18:20.786" v="885" actId="26606"/>
          <ac:spMkLst>
            <pc:docMk/>
            <pc:sldMk cId="2950062198" sldId="405"/>
            <ac:spMk id="18" creationId="{53F29798-D584-4792-9B62-3F5F5C36D619}"/>
          </ac:spMkLst>
        </pc:spChg>
        <pc:spChg chg="add">
          <ac:chgData name="Hannah Beatty" userId="0d7ccdab-feff-4ab1-bc18-308e87b700b6" providerId="ADAL" clId="{801585EE-EAC8-4F8C-B726-D6C43806CAE6}" dt="2021-03-05T20:18:20.809" v="886" actId="26606"/>
          <ac:spMkLst>
            <pc:docMk/>
            <pc:sldMk cId="2950062198" sldId="405"/>
            <ac:spMk id="20" creationId="{DE47DF98-723F-4AAC-ABCF-CACBC438F78F}"/>
          </ac:spMkLst>
        </pc:spChg>
        <pc:spChg chg="add">
          <ac:chgData name="Hannah Beatty" userId="0d7ccdab-feff-4ab1-bc18-308e87b700b6" providerId="ADAL" clId="{801585EE-EAC8-4F8C-B726-D6C43806CAE6}" dt="2021-03-05T20:18:20.809" v="886" actId="26606"/>
          <ac:spMkLst>
            <pc:docMk/>
            <pc:sldMk cId="2950062198" sldId="405"/>
            <ac:spMk id="21" creationId="{74426AB7-D619-4515-962A-BC83909EC015}"/>
          </ac:spMkLst>
        </pc:spChg>
        <pc:picChg chg="add mod ord modCrop">
          <ac:chgData name="Hannah Beatty" userId="0d7ccdab-feff-4ab1-bc18-308e87b700b6" providerId="ADAL" clId="{801585EE-EAC8-4F8C-B726-D6C43806CAE6}" dt="2021-03-05T20:18:20.809" v="886" actId="26606"/>
          <ac:picMkLst>
            <pc:docMk/>
            <pc:sldMk cId="2950062198" sldId="405"/>
            <ac:picMk id="2" creationId="{B6BC7DDB-8335-4C0E-AB86-B5F96930840B}"/>
          </ac:picMkLst>
        </pc:picChg>
        <pc:cxnChg chg="add">
          <ac:chgData name="Hannah Beatty" userId="0d7ccdab-feff-4ab1-bc18-308e87b700b6" providerId="ADAL" clId="{801585EE-EAC8-4F8C-B726-D6C43806CAE6}" dt="2021-03-05T20:18:20.809" v="886" actId="26606"/>
          <ac:cxnSpMkLst>
            <pc:docMk/>
            <pc:sldMk cId="2950062198" sldId="405"/>
            <ac:cxnSpMk id="22" creationId="{EA29FC7C-9308-4FDE-8DCA-405668055B0F}"/>
          </ac:cxnSpMkLst>
        </pc:cxnChg>
      </pc:sldChg>
      <pc:sldChg chg="addSp delSp modSp add mod ord setBg">
        <pc:chgData name="Hannah Beatty" userId="0d7ccdab-feff-4ab1-bc18-308e87b700b6" providerId="ADAL" clId="{801585EE-EAC8-4F8C-B726-D6C43806CAE6}" dt="2021-03-08T16:09:12.245" v="2181" actId="1035"/>
        <pc:sldMkLst>
          <pc:docMk/>
          <pc:sldMk cId="425124972" sldId="406"/>
        </pc:sldMkLst>
        <pc:spChg chg="mod ord">
          <ac:chgData name="Hannah Beatty" userId="0d7ccdab-feff-4ab1-bc18-308e87b700b6" providerId="ADAL" clId="{801585EE-EAC8-4F8C-B726-D6C43806CAE6}" dt="2021-03-08T16:09:12.245" v="2181" actId="1035"/>
          <ac:spMkLst>
            <pc:docMk/>
            <pc:sldMk cId="425124972" sldId="406"/>
            <ac:spMk id="6" creationId="{E6CA4E30-CF9B-4EB6-AB85-0988BDC885E5}"/>
          </ac:spMkLst>
        </pc:spChg>
        <pc:spChg chg="del ord">
          <ac:chgData name="Hannah Beatty" userId="0d7ccdab-feff-4ab1-bc18-308e87b700b6" providerId="ADAL" clId="{801585EE-EAC8-4F8C-B726-D6C43806CAE6}" dt="2021-03-08T15:28:31.987" v="1917" actId="478"/>
          <ac:spMkLst>
            <pc:docMk/>
            <pc:sldMk cId="425124972" sldId="406"/>
            <ac:spMk id="9" creationId="{767178CC-F136-4141-9A6C-6448193F35AD}"/>
          </ac:spMkLst>
        </pc:spChg>
        <pc:spChg chg="add del">
          <ac:chgData name="Hannah Beatty" userId="0d7ccdab-feff-4ab1-bc18-308e87b700b6" providerId="ADAL" clId="{801585EE-EAC8-4F8C-B726-D6C43806CAE6}" dt="2021-03-08T15:37:46.454" v="1950" actId="26606"/>
          <ac:spMkLst>
            <pc:docMk/>
            <pc:sldMk cId="425124972" sldId="406"/>
            <ac:spMk id="11" creationId="{73AD41DB-DF9F-49BC-85AE-6AB1840AD517}"/>
          </ac:spMkLst>
        </pc:spChg>
        <pc:spChg chg="add del">
          <ac:chgData name="Hannah Beatty" userId="0d7ccdab-feff-4ab1-bc18-308e87b700b6" providerId="ADAL" clId="{801585EE-EAC8-4F8C-B726-D6C43806CAE6}" dt="2021-03-08T15:37:46.397" v="1949" actId="26606"/>
          <ac:spMkLst>
            <pc:docMk/>
            <pc:sldMk cId="425124972" sldId="406"/>
            <ac:spMk id="20" creationId="{A254D376-7060-4491-9779-FC35E62F3F6F}"/>
          </ac:spMkLst>
        </pc:spChg>
        <pc:spChg chg="add">
          <ac:chgData name="Hannah Beatty" userId="0d7ccdab-feff-4ab1-bc18-308e87b700b6" providerId="ADAL" clId="{801585EE-EAC8-4F8C-B726-D6C43806CAE6}" dt="2021-03-08T15:37:46.454" v="1950" actId="26606"/>
          <ac:spMkLst>
            <pc:docMk/>
            <pc:sldMk cId="425124972" sldId="406"/>
            <ac:spMk id="25" creationId="{F8446B12-7391-4711-8B31-112A0B896C76}"/>
          </ac:spMkLst>
        </pc:spChg>
        <pc:grpChg chg="add del">
          <ac:chgData name="Hannah Beatty" userId="0d7ccdab-feff-4ab1-bc18-308e87b700b6" providerId="ADAL" clId="{801585EE-EAC8-4F8C-B726-D6C43806CAE6}" dt="2021-03-08T15:37:46.454" v="1950" actId="26606"/>
          <ac:grpSpMkLst>
            <pc:docMk/>
            <pc:sldMk cId="425124972" sldId="406"/>
            <ac:grpSpMk id="13" creationId="{A4AE1828-51FD-4AD7-BCF6-9AF5C696CE5D}"/>
          </ac:grpSpMkLst>
        </pc:grpChg>
        <pc:grpChg chg="add">
          <ac:chgData name="Hannah Beatty" userId="0d7ccdab-feff-4ab1-bc18-308e87b700b6" providerId="ADAL" clId="{801585EE-EAC8-4F8C-B726-D6C43806CAE6}" dt="2021-03-08T15:37:46.454" v="1950" actId="26606"/>
          <ac:grpSpMkLst>
            <pc:docMk/>
            <pc:sldMk cId="425124972" sldId="406"/>
            <ac:grpSpMk id="22" creationId="{AC0B7807-0C83-4963-821A-69B172722E49}"/>
          </ac:grpSpMkLst>
        </pc:grpChg>
        <pc:picChg chg="add del mod modCrop">
          <ac:chgData name="Hannah Beatty" userId="0d7ccdab-feff-4ab1-bc18-308e87b700b6" providerId="ADAL" clId="{801585EE-EAC8-4F8C-B726-D6C43806CAE6}" dt="2021-03-08T15:28:25.750" v="1915" actId="478"/>
          <ac:picMkLst>
            <pc:docMk/>
            <pc:sldMk cId="425124972" sldId="406"/>
            <ac:picMk id="2" creationId="{1FE1FCE9-0A5E-4F9C-95C9-62510010C4A4}"/>
          </ac:picMkLst>
        </pc:picChg>
        <pc:picChg chg="add mod ord">
          <ac:chgData name="Hannah Beatty" userId="0d7ccdab-feff-4ab1-bc18-308e87b700b6" providerId="ADAL" clId="{801585EE-EAC8-4F8C-B726-D6C43806CAE6}" dt="2021-03-08T15:37:46.454" v="1950" actId="26606"/>
          <ac:picMkLst>
            <pc:docMk/>
            <pc:sldMk cId="425124972" sldId="406"/>
            <ac:picMk id="3" creationId="{97DF2EB7-8FFD-45B8-8222-70E2896C545E}"/>
          </ac:picMkLst>
        </pc:picChg>
        <pc:picChg chg="del">
          <ac:chgData name="Hannah Beatty" userId="0d7ccdab-feff-4ab1-bc18-308e87b700b6" providerId="ADAL" clId="{801585EE-EAC8-4F8C-B726-D6C43806CAE6}" dt="2021-03-08T15:28:27.668" v="1916" actId="478"/>
          <ac:picMkLst>
            <pc:docMk/>
            <pc:sldMk cId="425124972" sldId="406"/>
            <ac:picMk id="8" creationId="{7AD493FB-A6B6-4CBF-99B4-67718B96CB62}"/>
          </ac:picMkLst>
        </pc:picChg>
      </pc:sldChg>
      <pc:sldChg chg="add del">
        <pc:chgData name="Hannah Beatty" userId="0d7ccdab-feff-4ab1-bc18-308e87b700b6" providerId="ADAL" clId="{801585EE-EAC8-4F8C-B726-D6C43806CAE6}" dt="2021-03-05T20:20:16.816" v="889"/>
        <pc:sldMkLst>
          <pc:docMk/>
          <pc:sldMk cId="2160906588" sldId="406"/>
        </pc:sldMkLst>
      </pc:sldChg>
      <pc:sldChg chg="add ord">
        <pc:chgData name="Hannah Beatty" userId="0d7ccdab-feff-4ab1-bc18-308e87b700b6" providerId="ADAL" clId="{801585EE-EAC8-4F8C-B726-D6C43806CAE6}" dt="2021-03-05T20:20:52.828" v="896"/>
        <pc:sldMkLst>
          <pc:docMk/>
          <pc:sldMk cId="3258454963" sldId="407"/>
        </pc:sldMkLst>
      </pc:sldChg>
      <pc:sldChg chg="addSp delSp add del setBg delDesignElem">
        <pc:chgData name="Hannah Beatty" userId="0d7ccdab-feff-4ab1-bc18-308e87b700b6" providerId="ADAL" clId="{801585EE-EAC8-4F8C-B726-D6C43806CAE6}" dt="2021-03-05T20:30:00.269" v="994"/>
        <pc:sldMkLst>
          <pc:docMk/>
          <pc:sldMk cId="476564140" sldId="408"/>
        </pc:sldMkLst>
        <pc:spChg chg="add del">
          <ac:chgData name="Hannah Beatty" userId="0d7ccdab-feff-4ab1-bc18-308e87b700b6" providerId="ADAL" clId="{801585EE-EAC8-4F8C-B726-D6C43806CAE6}" dt="2021-03-05T20:30:00.269" v="994"/>
          <ac:spMkLst>
            <pc:docMk/>
            <pc:sldMk cId="476564140" sldId="408"/>
            <ac:spMk id="20" creationId="{DE47DF98-723F-4AAC-ABCF-CACBC438F78F}"/>
          </ac:spMkLst>
        </pc:spChg>
        <pc:spChg chg="add del">
          <ac:chgData name="Hannah Beatty" userId="0d7ccdab-feff-4ab1-bc18-308e87b700b6" providerId="ADAL" clId="{801585EE-EAC8-4F8C-B726-D6C43806CAE6}" dt="2021-03-05T20:30:00.269" v="994"/>
          <ac:spMkLst>
            <pc:docMk/>
            <pc:sldMk cId="476564140" sldId="408"/>
            <ac:spMk id="21" creationId="{74426AB7-D619-4515-962A-BC83909EC015}"/>
          </ac:spMkLst>
        </pc:spChg>
        <pc:cxnChg chg="add del">
          <ac:chgData name="Hannah Beatty" userId="0d7ccdab-feff-4ab1-bc18-308e87b700b6" providerId="ADAL" clId="{801585EE-EAC8-4F8C-B726-D6C43806CAE6}" dt="2021-03-05T20:30:00.269" v="994"/>
          <ac:cxnSpMkLst>
            <pc:docMk/>
            <pc:sldMk cId="476564140" sldId="408"/>
            <ac:cxnSpMk id="22" creationId="{EA29FC7C-9308-4FDE-8DCA-405668055B0F}"/>
          </ac:cxnSpMkLst>
        </pc:cxnChg>
      </pc:sldChg>
      <pc:sldChg chg="new del">
        <pc:chgData name="Hannah Beatty" userId="0d7ccdab-feff-4ab1-bc18-308e87b700b6" providerId="ADAL" clId="{801585EE-EAC8-4F8C-B726-D6C43806CAE6}" dt="2021-03-05T20:29:46.833" v="989" actId="47"/>
        <pc:sldMkLst>
          <pc:docMk/>
          <pc:sldMk cId="1785985447" sldId="408"/>
        </pc:sldMkLst>
      </pc:sldChg>
      <pc:sldChg chg="add ord">
        <pc:chgData name="Hannah Beatty" userId="0d7ccdab-feff-4ab1-bc18-308e87b700b6" providerId="ADAL" clId="{801585EE-EAC8-4F8C-B726-D6C43806CAE6}" dt="2021-03-05T20:30:08.005" v="997"/>
        <pc:sldMkLst>
          <pc:docMk/>
          <pc:sldMk cId="3994986346" sldId="408"/>
        </pc:sldMkLst>
      </pc:sldChg>
      <pc:sldChg chg="addSp delSp add del setBg delDesignElem">
        <pc:chgData name="Hannah Beatty" userId="0d7ccdab-feff-4ab1-bc18-308e87b700b6" providerId="ADAL" clId="{801585EE-EAC8-4F8C-B726-D6C43806CAE6}" dt="2021-03-05T20:30:00.269" v="994"/>
        <pc:sldMkLst>
          <pc:docMk/>
          <pc:sldMk cId="2097442685" sldId="409"/>
        </pc:sldMkLst>
        <pc:spChg chg="add del">
          <ac:chgData name="Hannah Beatty" userId="0d7ccdab-feff-4ab1-bc18-308e87b700b6" providerId="ADAL" clId="{801585EE-EAC8-4F8C-B726-D6C43806CAE6}" dt="2021-03-05T20:30:00.269" v="994"/>
          <ac:spMkLst>
            <pc:docMk/>
            <pc:sldMk cId="2097442685" sldId="409"/>
            <ac:spMk id="8" creationId="{ECC07320-C2CA-4E29-8481-9D9E143C7788}"/>
          </ac:spMkLst>
        </pc:spChg>
      </pc:sldChg>
      <pc:sldChg chg="modSp add mod ord">
        <pc:chgData name="Hannah Beatty" userId="0d7ccdab-feff-4ab1-bc18-308e87b700b6" providerId="ADAL" clId="{801585EE-EAC8-4F8C-B726-D6C43806CAE6}" dt="2021-03-05T22:56:10.845" v="1796" actId="6549"/>
        <pc:sldMkLst>
          <pc:docMk/>
          <pc:sldMk cId="3107489842" sldId="409"/>
        </pc:sldMkLst>
        <pc:spChg chg="mod">
          <ac:chgData name="Hannah Beatty" userId="0d7ccdab-feff-4ab1-bc18-308e87b700b6" providerId="ADAL" clId="{801585EE-EAC8-4F8C-B726-D6C43806CAE6}" dt="2021-03-05T22:56:10.845" v="1796" actId="6549"/>
          <ac:spMkLst>
            <pc:docMk/>
            <pc:sldMk cId="3107489842" sldId="409"/>
            <ac:spMk id="2" creationId="{00000000-0000-0000-0000-000000000000}"/>
          </ac:spMkLst>
        </pc:spChg>
      </pc:sldChg>
      <pc:sldChg chg="addSp delSp modSp new del mod setBg">
        <pc:chgData name="Hannah Beatty" userId="0d7ccdab-feff-4ab1-bc18-308e87b700b6" providerId="ADAL" clId="{801585EE-EAC8-4F8C-B726-D6C43806CAE6}" dt="2021-03-08T16:02:20.379" v="2020" actId="47"/>
        <pc:sldMkLst>
          <pc:docMk/>
          <pc:sldMk cId="2435412622" sldId="410"/>
        </pc:sldMkLst>
        <pc:spChg chg="add mod">
          <ac:chgData name="Hannah Beatty" userId="0d7ccdab-feff-4ab1-bc18-308e87b700b6" providerId="ADAL" clId="{801585EE-EAC8-4F8C-B726-D6C43806CAE6}" dt="2021-03-05T20:57:01.715" v="1436" actId="1038"/>
          <ac:spMkLst>
            <pc:docMk/>
            <pc:sldMk cId="2435412622" sldId="410"/>
            <ac:spMk id="3" creationId="{139E6517-735D-4E62-BC8B-E2040EDA45C0}"/>
          </ac:spMkLst>
        </pc:spChg>
        <pc:spChg chg="add del">
          <ac:chgData name="Hannah Beatty" userId="0d7ccdab-feff-4ab1-bc18-308e87b700b6" providerId="ADAL" clId="{801585EE-EAC8-4F8C-B726-D6C43806CAE6}" dt="2021-03-05T20:39:55.272" v="1005" actId="26606"/>
          <ac:spMkLst>
            <pc:docMk/>
            <pc:sldMk cId="2435412622" sldId="410"/>
            <ac:spMk id="7" creationId="{3B432D73-5C38-474F-AF96-A3228731BF36}"/>
          </ac:spMkLst>
        </pc:spChg>
        <pc:spChg chg="add">
          <ac:chgData name="Hannah Beatty" userId="0d7ccdab-feff-4ab1-bc18-308e87b700b6" providerId="ADAL" clId="{801585EE-EAC8-4F8C-B726-D6C43806CAE6}" dt="2021-03-05T20:39:55.272" v="1006" actId="26606"/>
          <ac:spMkLst>
            <pc:docMk/>
            <pc:sldMk cId="2435412622" sldId="410"/>
            <ac:spMk id="9" creationId="{42A4FC2C-047E-45A5-965D-8E1E3BF09BC6}"/>
          </ac:spMkLst>
        </pc:spChg>
        <pc:picChg chg="add mod">
          <ac:chgData name="Hannah Beatty" userId="0d7ccdab-feff-4ab1-bc18-308e87b700b6" providerId="ADAL" clId="{801585EE-EAC8-4F8C-B726-D6C43806CAE6}" dt="2021-03-05T20:48:12.903" v="1239" actId="14100"/>
          <ac:picMkLst>
            <pc:docMk/>
            <pc:sldMk cId="2435412622" sldId="410"/>
            <ac:picMk id="2" creationId="{48DDAA26-D708-4C79-BC68-BF61B1DED0E0}"/>
          </ac:picMkLst>
        </pc:picChg>
        <pc:picChg chg="add mod modCrop">
          <ac:chgData name="Hannah Beatty" userId="0d7ccdab-feff-4ab1-bc18-308e87b700b6" providerId="ADAL" clId="{801585EE-EAC8-4F8C-B726-D6C43806CAE6}" dt="2021-03-05T20:52:07.232" v="1365" actId="1038"/>
          <ac:picMkLst>
            <pc:docMk/>
            <pc:sldMk cId="2435412622" sldId="410"/>
            <ac:picMk id="6" creationId="{C7CDEEED-F7FE-4674-88B4-65E2DFE49803}"/>
          </ac:picMkLst>
        </pc:picChg>
        <pc:picChg chg="add mod modCrop">
          <ac:chgData name="Hannah Beatty" userId="0d7ccdab-feff-4ab1-bc18-308e87b700b6" providerId="ADAL" clId="{801585EE-EAC8-4F8C-B726-D6C43806CAE6}" dt="2021-03-05T20:51:56.633" v="1364" actId="732"/>
          <ac:picMkLst>
            <pc:docMk/>
            <pc:sldMk cId="2435412622" sldId="410"/>
            <ac:picMk id="8" creationId="{9CD671E6-1C61-44A6-87EC-5C73B8295C03}"/>
          </ac:picMkLst>
        </pc:picChg>
      </pc:sldChg>
      <pc:sldChg chg="add del">
        <pc:chgData name="Hannah Beatty" userId="0d7ccdab-feff-4ab1-bc18-308e87b700b6" providerId="ADAL" clId="{801585EE-EAC8-4F8C-B726-D6C43806CAE6}" dt="2021-03-05T21:39:57.404" v="1446"/>
        <pc:sldMkLst>
          <pc:docMk/>
          <pc:sldMk cId="882784724" sldId="411"/>
        </pc:sldMkLst>
      </pc:sldChg>
      <pc:sldChg chg="add del">
        <pc:chgData name="Hannah Beatty" userId="0d7ccdab-feff-4ab1-bc18-308e87b700b6" providerId="ADAL" clId="{801585EE-EAC8-4F8C-B726-D6C43806CAE6}" dt="2021-03-05T22:46:53.229" v="1625" actId="47"/>
        <pc:sldMkLst>
          <pc:docMk/>
          <pc:sldMk cId="2171915039" sldId="411"/>
        </pc:sldMkLst>
      </pc:sldChg>
      <pc:sldChg chg="addSp delSp add del setBg delDesignElem">
        <pc:chgData name="Hannah Beatty" userId="0d7ccdab-feff-4ab1-bc18-308e87b700b6" providerId="ADAL" clId="{801585EE-EAC8-4F8C-B726-D6C43806CAE6}" dt="2021-03-05T21:45:55.402" v="1454"/>
        <pc:sldMkLst>
          <pc:docMk/>
          <pc:sldMk cId="610425175" sldId="412"/>
        </pc:sldMkLst>
        <pc:spChg chg="add del">
          <ac:chgData name="Hannah Beatty" userId="0d7ccdab-feff-4ab1-bc18-308e87b700b6" providerId="ADAL" clId="{801585EE-EAC8-4F8C-B726-D6C43806CAE6}" dt="2021-03-05T21:45:55.312" v="1453"/>
          <ac:spMkLst>
            <pc:docMk/>
            <pc:sldMk cId="610425175" sldId="412"/>
            <ac:spMk id="8" creationId="{46F1F2C8-798B-4CCE-A851-94AFAF350BED}"/>
          </ac:spMkLst>
        </pc:spChg>
        <pc:spChg chg="add del">
          <ac:chgData name="Hannah Beatty" userId="0d7ccdab-feff-4ab1-bc18-308e87b700b6" providerId="ADAL" clId="{801585EE-EAC8-4F8C-B726-D6C43806CAE6}" dt="2021-03-05T21:45:55.312" v="1453"/>
          <ac:spMkLst>
            <pc:docMk/>
            <pc:sldMk cId="610425175" sldId="412"/>
            <ac:spMk id="10" creationId="{755E9CD0-04B0-4A3C-B291-AD913379C713}"/>
          </ac:spMkLst>
        </pc:spChg>
        <pc:spChg chg="add del">
          <ac:chgData name="Hannah Beatty" userId="0d7ccdab-feff-4ab1-bc18-308e87b700b6" providerId="ADAL" clId="{801585EE-EAC8-4F8C-B726-D6C43806CAE6}" dt="2021-03-05T21:45:55.312" v="1453"/>
          <ac:spMkLst>
            <pc:docMk/>
            <pc:sldMk cId="610425175" sldId="412"/>
            <ac:spMk id="12" creationId="{1DD8BF3B-6066-418C-8D1A-75C5E396FC04}"/>
          </ac:spMkLst>
        </pc:spChg>
        <pc:spChg chg="add del">
          <ac:chgData name="Hannah Beatty" userId="0d7ccdab-feff-4ab1-bc18-308e87b700b6" providerId="ADAL" clId="{801585EE-EAC8-4F8C-B726-D6C43806CAE6}" dt="2021-03-05T21:45:55.312" v="1453"/>
          <ac:spMkLst>
            <pc:docMk/>
            <pc:sldMk cId="610425175" sldId="412"/>
            <ac:spMk id="14" creationId="{80BC66F9-7A74-4286-AD22-1174052CC22C}"/>
          </ac:spMkLst>
        </pc:spChg>
        <pc:spChg chg="add del">
          <ac:chgData name="Hannah Beatty" userId="0d7ccdab-feff-4ab1-bc18-308e87b700b6" providerId="ADAL" clId="{801585EE-EAC8-4F8C-B726-D6C43806CAE6}" dt="2021-03-05T21:45:55.312" v="1453"/>
          <ac:spMkLst>
            <pc:docMk/>
            <pc:sldMk cId="610425175" sldId="412"/>
            <ac:spMk id="16" creationId="{D8142CC3-2B5C-48E6-9DF0-6C8ACBAF23EF}"/>
          </ac:spMkLst>
        </pc:spChg>
        <pc:spChg chg="add del">
          <ac:chgData name="Hannah Beatty" userId="0d7ccdab-feff-4ab1-bc18-308e87b700b6" providerId="ADAL" clId="{801585EE-EAC8-4F8C-B726-D6C43806CAE6}" dt="2021-03-05T21:45:55.312" v="1453"/>
          <ac:spMkLst>
            <pc:docMk/>
            <pc:sldMk cId="610425175" sldId="412"/>
            <ac:spMk id="20" creationId="{46A89C79-8EF3-4AF9-B3D9-59A883F41C83}"/>
          </ac:spMkLst>
        </pc:spChg>
        <pc:spChg chg="add del">
          <ac:chgData name="Hannah Beatty" userId="0d7ccdab-feff-4ab1-bc18-308e87b700b6" providerId="ADAL" clId="{801585EE-EAC8-4F8C-B726-D6C43806CAE6}" dt="2021-03-05T21:45:55.312" v="1453"/>
          <ac:spMkLst>
            <pc:docMk/>
            <pc:sldMk cId="610425175" sldId="412"/>
            <ac:spMk id="22" creationId="{EFE5CE34-4543-42E5-B82C-1F3D12422CDD}"/>
          </ac:spMkLst>
        </pc:spChg>
        <pc:spChg chg="add del">
          <ac:chgData name="Hannah Beatty" userId="0d7ccdab-feff-4ab1-bc18-308e87b700b6" providerId="ADAL" clId="{801585EE-EAC8-4F8C-B726-D6C43806CAE6}" dt="2021-03-05T21:45:55.312" v="1453"/>
          <ac:spMkLst>
            <pc:docMk/>
            <pc:sldMk cId="610425175" sldId="412"/>
            <ac:spMk id="24" creationId="{72AF41FE-63D7-4695-81D2-66D2510E4486}"/>
          </ac:spMkLst>
        </pc:spChg>
        <pc:cxnChg chg="add del">
          <ac:chgData name="Hannah Beatty" userId="0d7ccdab-feff-4ab1-bc18-308e87b700b6" providerId="ADAL" clId="{801585EE-EAC8-4F8C-B726-D6C43806CAE6}" dt="2021-03-05T21:45:55.312" v="1453"/>
          <ac:cxnSpMkLst>
            <pc:docMk/>
            <pc:sldMk cId="610425175" sldId="412"/>
            <ac:cxnSpMk id="18" creationId="{7B2D303B-3DD0-4319-9EAD-361847FEC71D}"/>
          </ac:cxnSpMkLst>
        </pc:cxnChg>
      </pc:sldChg>
      <pc:sldChg chg="add del setBg modAnim">
        <pc:chgData name="Hannah Beatty" userId="0d7ccdab-feff-4ab1-bc18-308e87b700b6" providerId="ADAL" clId="{801585EE-EAC8-4F8C-B726-D6C43806CAE6}" dt="2021-03-08T16:12:33.604" v="2188"/>
        <pc:sldMkLst>
          <pc:docMk/>
          <pc:sldMk cId="1133480103" sldId="413"/>
        </pc:sldMkLst>
      </pc:sldChg>
      <pc:sldChg chg="addSp delSp add del setBg delDesignElem">
        <pc:chgData name="Hannah Beatty" userId="0d7ccdab-feff-4ab1-bc18-308e87b700b6" providerId="ADAL" clId="{801585EE-EAC8-4F8C-B726-D6C43806CAE6}" dt="2021-03-05T21:58:31.273" v="1465"/>
        <pc:sldMkLst>
          <pc:docMk/>
          <pc:sldMk cId="223393990" sldId="414"/>
        </pc:sldMkLst>
        <pc:spChg chg="add del">
          <ac:chgData name="Hannah Beatty" userId="0d7ccdab-feff-4ab1-bc18-308e87b700b6" providerId="ADAL" clId="{801585EE-EAC8-4F8C-B726-D6C43806CAE6}" dt="2021-03-05T21:58:31.273" v="1465"/>
          <ac:spMkLst>
            <pc:docMk/>
            <pc:sldMk cId="223393990" sldId="414"/>
            <ac:spMk id="20" creationId="{DE47DF98-723F-4AAC-ABCF-CACBC438F78F}"/>
          </ac:spMkLst>
        </pc:spChg>
        <pc:spChg chg="add del">
          <ac:chgData name="Hannah Beatty" userId="0d7ccdab-feff-4ab1-bc18-308e87b700b6" providerId="ADAL" clId="{801585EE-EAC8-4F8C-B726-D6C43806CAE6}" dt="2021-03-05T21:58:31.273" v="1465"/>
          <ac:spMkLst>
            <pc:docMk/>
            <pc:sldMk cId="223393990" sldId="414"/>
            <ac:spMk id="21" creationId="{74426AB7-D619-4515-962A-BC83909EC015}"/>
          </ac:spMkLst>
        </pc:spChg>
        <pc:cxnChg chg="add del">
          <ac:chgData name="Hannah Beatty" userId="0d7ccdab-feff-4ab1-bc18-308e87b700b6" providerId="ADAL" clId="{801585EE-EAC8-4F8C-B726-D6C43806CAE6}" dt="2021-03-05T21:58:31.273" v="1465"/>
          <ac:cxnSpMkLst>
            <pc:docMk/>
            <pc:sldMk cId="223393990" sldId="414"/>
            <ac:cxnSpMk id="22" creationId="{EA29FC7C-9308-4FDE-8DCA-405668055B0F}"/>
          </ac:cxnSpMkLst>
        </pc:cxnChg>
      </pc:sldChg>
      <pc:sldChg chg="addSp delSp add del setBg delDesignElem">
        <pc:chgData name="Hannah Beatty" userId="0d7ccdab-feff-4ab1-bc18-308e87b700b6" providerId="ADAL" clId="{801585EE-EAC8-4F8C-B726-D6C43806CAE6}" dt="2021-03-05T21:58:05.191" v="1462"/>
        <pc:sldMkLst>
          <pc:docMk/>
          <pc:sldMk cId="1019496775" sldId="414"/>
        </pc:sldMkLst>
        <pc:spChg chg="add del">
          <ac:chgData name="Hannah Beatty" userId="0d7ccdab-feff-4ab1-bc18-308e87b700b6" providerId="ADAL" clId="{801585EE-EAC8-4F8C-B726-D6C43806CAE6}" dt="2021-03-05T21:58:05.191" v="1462"/>
          <ac:spMkLst>
            <pc:docMk/>
            <pc:sldMk cId="1019496775" sldId="414"/>
            <ac:spMk id="20" creationId="{DE47DF98-723F-4AAC-ABCF-CACBC438F78F}"/>
          </ac:spMkLst>
        </pc:spChg>
        <pc:spChg chg="add del">
          <ac:chgData name="Hannah Beatty" userId="0d7ccdab-feff-4ab1-bc18-308e87b700b6" providerId="ADAL" clId="{801585EE-EAC8-4F8C-B726-D6C43806CAE6}" dt="2021-03-05T21:58:05.191" v="1462"/>
          <ac:spMkLst>
            <pc:docMk/>
            <pc:sldMk cId="1019496775" sldId="414"/>
            <ac:spMk id="21" creationId="{74426AB7-D619-4515-962A-BC83909EC015}"/>
          </ac:spMkLst>
        </pc:spChg>
        <pc:cxnChg chg="add del">
          <ac:chgData name="Hannah Beatty" userId="0d7ccdab-feff-4ab1-bc18-308e87b700b6" providerId="ADAL" clId="{801585EE-EAC8-4F8C-B726-D6C43806CAE6}" dt="2021-03-05T21:58:05.191" v="1462"/>
          <ac:cxnSpMkLst>
            <pc:docMk/>
            <pc:sldMk cId="1019496775" sldId="414"/>
            <ac:cxnSpMk id="22" creationId="{EA29FC7C-9308-4FDE-8DCA-405668055B0F}"/>
          </ac:cxnSpMkLst>
        </pc:cxnChg>
      </pc:sldChg>
      <pc:sldChg chg="add del">
        <pc:chgData name="Hannah Beatty" userId="0d7ccdab-feff-4ab1-bc18-308e87b700b6" providerId="ADAL" clId="{801585EE-EAC8-4F8C-B726-D6C43806CAE6}" dt="2021-03-05T22:20:22.566" v="1558" actId="47"/>
        <pc:sldMkLst>
          <pc:docMk/>
          <pc:sldMk cId="1248341297" sldId="414"/>
        </pc:sldMkLst>
      </pc:sldChg>
      <pc:sldChg chg="add del">
        <pc:chgData name="Hannah Beatty" userId="0d7ccdab-feff-4ab1-bc18-308e87b700b6" providerId="ADAL" clId="{801585EE-EAC8-4F8C-B726-D6C43806CAE6}" dt="2021-03-05T22:22:00.904" v="1560"/>
        <pc:sldMkLst>
          <pc:docMk/>
          <pc:sldMk cId="3010501331" sldId="414"/>
        </pc:sldMkLst>
      </pc:sldChg>
      <pc:sldChg chg="add del">
        <pc:chgData name="Hannah Beatty" userId="0d7ccdab-feff-4ab1-bc18-308e87b700b6" providerId="ADAL" clId="{801585EE-EAC8-4F8C-B726-D6C43806CAE6}" dt="2021-03-08T14:34:18.996" v="1805" actId="47"/>
        <pc:sldMkLst>
          <pc:docMk/>
          <pc:sldMk cId="3765985394" sldId="414"/>
        </pc:sldMkLst>
      </pc:sldChg>
      <pc:sldChg chg="addSp modSp add mod ord modAnim">
        <pc:chgData name="Hannah Beatty" userId="0d7ccdab-feff-4ab1-bc18-308e87b700b6" providerId="ADAL" clId="{801585EE-EAC8-4F8C-B726-D6C43806CAE6}" dt="2021-03-05T22:51:22.778" v="1787" actId="1038"/>
        <pc:sldMkLst>
          <pc:docMk/>
          <pc:sldMk cId="3463067303" sldId="415"/>
        </pc:sldMkLst>
        <pc:spChg chg="add mod ord">
          <ac:chgData name="Hannah Beatty" userId="0d7ccdab-feff-4ab1-bc18-308e87b700b6" providerId="ADAL" clId="{801585EE-EAC8-4F8C-B726-D6C43806CAE6}" dt="2021-03-05T22:47:41.532" v="1632" actId="166"/>
          <ac:spMkLst>
            <pc:docMk/>
            <pc:sldMk cId="3463067303" sldId="415"/>
            <ac:spMk id="3" creationId="{4864E0D9-CE5F-4388-9D26-F988E0BEACC3}"/>
          </ac:spMkLst>
        </pc:spChg>
        <pc:spChg chg="add mod ord">
          <ac:chgData name="Hannah Beatty" userId="0d7ccdab-feff-4ab1-bc18-308e87b700b6" providerId="ADAL" clId="{801585EE-EAC8-4F8C-B726-D6C43806CAE6}" dt="2021-03-05T22:48:00.605" v="1636" actId="166"/>
          <ac:spMkLst>
            <pc:docMk/>
            <pc:sldMk cId="3463067303" sldId="415"/>
            <ac:spMk id="4" creationId="{BD0365DF-E6A7-431B-8AEB-EE415E646F84}"/>
          </ac:spMkLst>
        </pc:spChg>
        <pc:spChg chg="add mod ord">
          <ac:chgData name="Hannah Beatty" userId="0d7ccdab-feff-4ab1-bc18-308e87b700b6" providerId="ADAL" clId="{801585EE-EAC8-4F8C-B726-D6C43806CAE6}" dt="2021-03-05T22:48:16.991" v="1642" actId="166"/>
          <ac:spMkLst>
            <pc:docMk/>
            <pc:sldMk cId="3463067303" sldId="415"/>
            <ac:spMk id="5" creationId="{D4C983DC-BD39-4DD4-B78D-3B7BF651C510}"/>
          </ac:spMkLst>
        </pc:spChg>
        <pc:spChg chg="add mod ord">
          <ac:chgData name="Hannah Beatty" userId="0d7ccdab-feff-4ab1-bc18-308e87b700b6" providerId="ADAL" clId="{801585EE-EAC8-4F8C-B726-D6C43806CAE6}" dt="2021-03-05T22:48:33.664" v="1654" actId="166"/>
          <ac:spMkLst>
            <pc:docMk/>
            <pc:sldMk cId="3463067303" sldId="415"/>
            <ac:spMk id="7" creationId="{1D07A117-E897-452A-A48A-C60A351458B4}"/>
          </ac:spMkLst>
        </pc:spChg>
        <pc:spChg chg="mod">
          <ac:chgData name="Hannah Beatty" userId="0d7ccdab-feff-4ab1-bc18-308e87b700b6" providerId="ADAL" clId="{801585EE-EAC8-4F8C-B726-D6C43806CAE6}" dt="2021-03-05T22:51:22.778" v="1787" actId="1038"/>
          <ac:spMkLst>
            <pc:docMk/>
            <pc:sldMk cId="3463067303" sldId="415"/>
            <ac:spMk id="9" creationId="{767178CC-F136-4141-9A6C-6448193F35AD}"/>
          </ac:spMkLst>
        </pc:spChg>
        <pc:spChg chg="add mod ord">
          <ac:chgData name="Hannah Beatty" userId="0d7ccdab-feff-4ab1-bc18-308e87b700b6" providerId="ADAL" clId="{801585EE-EAC8-4F8C-B726-D6C43806CAE6}" dt="2021-03-05T22:49:54.555" v="1700" actId="166"/>
          <ac:spMkLst>
            <pc:docMk/>
            <pc:sldMk cId="3463067303" sldId="415"/>
            <ac:spMk id="10" creationId="{EB175611-BCE7-43B8-9FC9-50680315FA3C}"/>
          </ac:spMkLst>
        </pc:spChg>
      </pc:sldChg>
      <pc:sldChg chg="add modTransition">
        <pc:chgData name="Hannah Beatty" userId="0d7ccdab-feff-4ab1-bc18-308e87b700b6" providerId="ADAL" clId="{801585EE-EAC8-4F8C-B726-D6C43806CAE6}" dt="2021-03-05T22:50:42.479" v="1767"/>
        <pc:sldMkLst>
          <pc:docMk/>
          <pc:sldMk cId="1512959142" sldId="416"/>
        </pc:sldMkLst>
      </pc:sldChg>
      <pc:sldChg chg="add del">
        <pc:chgData name="Hannah Beatty" userId="0d7ccdab-feff-4ab1-bc18-308e87b700b6" providerId="ADAL" clId="{801585EE-EAC8-4F8C-B726-D6C43806CAE6}" dt="2021-03-08T14:34:16.952" v="1804"/>
        <pc:sldMkLst>
          <pc:docMk/>
          <pc:sldMk cId="2300800650" sldId="426"/>
        </pc:sldMkLst>
      </pc:sldChg>
      <pc:sldChg chg="add ord">
        <pc:chgData name="Hannah Beatty" userId="0d7ccdab-feff-4ab1-bc18-308e87b700b6" providerId="ADAL" clId="{801585EE-EAC8-4F8C-B726-D6C43806CAE6}" dt="2021-03-08T14:46:40.382" v="1812"/>
        <pc:sldMkLst>
          <pc:docMk/>
          <pc:sldMk cId="3879560076" sldId="427"/>
        </pc:sldMkLst>
      </pc:sldChg>
      <pc:sldChg chg="modSp add del mod modTransition">
        <pc:chgData name="Hannah Beatty" userId="0d7ccdab-feff-4ab1-bc18-308e87b700b6" providerId="ADAL" clId="{801585EE-EAC8-4F8C-B726-D6C43806CAE6}" dt="2021-03-09T15:03:21.784" v="2312" actId="20577"/>
        <pc:sldMkLst>
          <pc:docMk/>
          <pc:sldMk cId="0" sldId="428"/>
        </pc:sldMkLst>
        <pc:spChg chg="mod">
          <ac:chgData name="Hannah Beatty" userId="0d7ccdab-feff-4ab1-bc18-308e87b700b6" providerId="ADAL" clId="{801585EE-EAC8-4F8C-B726-D6C43806CAE6}" dt="2021-03-09T15:03:21.784" v="2312" actId="20577"/>
          <ac:spMkLst>
            <pc:docMk/>
            <pc:sldMk cId="0" sldId="428"/>
            <ac:spMk id="7" creationId="{A58D97D2-7442-4FC8-85FA-CFF2B8455FCD}"/>
          </ac:spMkLst>
        </pc:spChg>
        <pc:picChg chg="mod">
          <ac:chgData name="Hannah Beatty" userId="0d7ccdab-feff-4ab1-bc18-308e87b700b6" providerId="ADAL" clId="{801585EE-EAC8-4F8C-B726-D6C43806CAE6}" dt="2021-03-08T16:06:39.590" v="2146" actId="14861"/>
          <ac:picMkLst>
            <pc:docMk/>
            <pc:sldMk cId="0" sldId="428"/>
            <ac:picMk id="1029" creationId="{AB8765DF-16E6-47A6-A0E6-66C4792C55D2}"/>
          </ac:picMkLst>
        </pc:picChg>
      </pc:sldChg>
      <pc:sldChg chg="del">
        <pc:chgData name="Hannah Beatty" userId="0d7ccdab-feff-4ab1-bc18-308e87b700b6" providerId="ADAL" clId="{801585EE-EAC8-4F8C-B726-D6C43806CAE6}" dt="2021-03-09T14:38:14.093" v="2220" actId="47"/>
        <pc:sldMkLst>
          <pc:docMk/>
          <pc:sldMk cId="774340280" sldId="429"/>
        </pc:sldMkLst>
      </pc:sldChg>
      <pc:sldChg chg="addSp delSp modSp add del">
        <pc:chgData name="Hannah Beatty" userId="0d7ccdab-feff-4ab1-bc18-308e87b700b6" providerId="ADAL" clId="{801585EE-EAC8-4F8C-B726-D6C43806CAE6}" dt="2021-03-08T15:26:01.225" v="1836" actId="47"/>
        <pc:sldMkLst>
          <pc:docMk/>
          <pc:sldMk cId="2114883616" sldId="429"/>
        </pc:sldMkLst>
        <pc:picChg chg="add mod">
          <ac:chgData name="Hannah Beatty" userId="0d7ccdab-feff-4ab1-bc18-308e87b700b6" providerId="ADAL" clId="{801585EE-EAC8-4F8C-B726-D6C43806CAE6}" dt="2021-03-08T15:19:13.070" v="1821" actId="1076"/>
          <ac:picMkLst>
            <pc:docMk/>
            <pc:sldMk cId="2114883616" sldId="429"/>
            <ac:picMk id="4" creationId="{E6F478A6-CE0F-4824-8D73-67488BB4C316}"/>
          </ac:picMkLst>
        </pc:picChg>
        <pc:picChg chg="del">
          <ac:chgData name="Hannah Beatty" userId="0d7ccdab-feff-4ab1-bc18-308e87b700b6" providerId="ADAL" clId="{801585EE-EAC8-4F8C-B726-D6C43806CAE6}" dt="2021-03-08T15:19:02.783" v="1819" actId="478"/>
          <ac:picMkLst>
            <pc:docMk/>
            <pc:sldMk cId="2114883616" sldId="429"/>
            <ac:picMk id="15362" creationId="{B8FA0CA0-6CAB-454A-B2FD-FCB725A6D213}"/>
          </ac:picMkLst>
        </pc:picChg>
      </pc:sldChg>
      <pc:sldChg chg="addSp modSp add del mod">
        <pc:chgData name="Hannah Beatty" userId="0d7ccdab-feff-4ab1-bc18-308e87b700b6" providerId="ADAL" clId="{801585EE-EAC8-4F8C-B726-D6C43806CAE6}" dt="2021-03-09T14:50:20.663" v="2262" actId="47"/>
        <pc:sldMkLst>
          <pc:docMk/>
          <pc:sldMk cId="573930787" sldId="430"/>
        </pc:sldMkLst>
        <pc:spChg chg="add mod">
          <ac:chgData name="Hannah Beatty" userId="0d7ccdab-feff-4ab1-bc18-308e87b700b6" providerId="ADAL" clId="{801585EE-EAC8-4F8C-B726-D6C43806CAE6}" dt="2021-03-09T14:34:57.258" v="2192" actId="208"/>
          <ac:spMkLst>
            <pc:docMk/>
            <pc:sldMk cId="573930787" sldId="430"/>
            <ac:spMk id="2" creationId="{17490FBD-C674-425A-9F33-AF321CF5DA47}"/>
          </ac:spMkLst>
        </pc:spChg>
        <pc:picChg chg="add mod ord modCrop">
          <ac:chgData name="Hannah Beatty" userId="0d7ccdab-feff-4ab1-bc18-308e87b700b6" providerId="ADAL" clId="{801585EE-EAC8-4F8C-B726-D6C43806CAE6}" dt="2021-03-09T14:37:24.145" v="2215" actId="1076"/>
          <ac:picMkLst>
            <pc:docMk/>
            <pc:sldMk cId="573930787" sldId="430"/>
            <ac:picMk id="4" creationId="{66C72C7C-5D5B-4020-8635-02BFB3F37D2A}"/>
          </ac:picMkLst>
        </pc:picChg>
      </pc:sldChg>
      <pc:sldChg chg="addSp delSp modSp add mod">
        <pc:chgData name="Hannah Beatty" userId="0d7ccdab-feff-4ab1-bc18-308e87b700b6" providerId="ADAL" clId="{801585EE-EAC8-4F8C-B726-D6C43806CAE6}" dt="2021-03-09T14:49:51.516" v="2258" actId="14100"/>
        <pc:sldMkLst>
          <pc:docMk/>
          <pc:sldMk cId="863356832" sldId="431"/>
        </pc:sldMkLst>
        <pc:picChg chg="del">
          <ac:chgData name="Hannah Beatty" userId="0d7ccdab-feff-4ab1-bc18-308e87b700b6" providerId="ADAL" clId="{801585EE-EAC8-4F8C-B726-D6C43806CAE6}" dt="2021-03-09T14:49:18.685" v="2250" actId="478"/>
          <ac:picMkLst>
            <pc:docMk/>
            <pc:sldMk cId="863356832" sldId="431"/>
            <ac:picMk id="4" creationId="{66C72C7C-5D5B-4020-8635-02BFB3F37D2A}"/>
          </ac:picMkLst>
        </pc:picChg>
        <pc:picChg chg="add mod modCrop">
          <ac:chgData name="Hannah Beatty" userId="0d7ccdab-feff-4ab1-bc18-308e87b700b6" providerId="ADAL" clId="{801585EE-EAC8-4F8C-B726-D6C43806CAE6}" dt="2021-03-09T14:49:51.516" v="2258" actId="14100"/>
          <ac:picMkLst>
            <pc:docMk/>
            <pc:sldMk cId="863356832" sldId="431"/>
            <ac:picMk id="5" creationId="{BE3CC440-F1D6-42A6-AD38-FC7DB0BC8A6E}"/>
          </ac:picMkLst>
        </pc:picChg>
      </pc:sldChg>
      <pc:sldChg chg="addSp delSp modSp add mod ord modAnim">
        <pc:chgData name="Hannah Beatty" userId="0d7ccdab-feff-4ab1-bc18-308e87b700b6" providerId="ADAL" clId="{801585EE-EAC8-4F8C-B726-D6C43806CAE6}" dt="2021-03-09T14:54:08.351" v="2305"/>
        <pc:sldMkLst>
          <pc:docMk/>
          <pc:sldMk cId="2474482054" sldId="432"/>
        </pc:sldMkLst>
        <pc:picChg chg="del">
          <ac:chgData name="Hannah Beatty" userId="0d7ccdab-feff-4ab1-bc18-308e87b700b6" providerId="ADAL" clId="{801585EE-EAC8-4F8C-B726-D6C43806CAE6}" dt="2021-03-09T14:45:10.558" v="2223" actId="478"/>
          <ac:picMkLst>
            <pc:docMk/>
            <pc:sldMk cId="2474482054" sldId="432"/>
            <ac:picMk id="4" creationId="{66C72C7C-5D5B-4020-8635-02BFB3F37D2A}"/>
          </ac:picMkLst>
        </pc:picChg>
        <pc:picChg chg="add mod modCrop">
          <ac:chgData name="Hannah Beatty" userId="0d7ccdab-feff-4ab1-bc18-308e87b700b6" providerId="ADAL" clId="{801585EE-EAC8-4F8C-B726-D6C43806CAE6}" dt="2021-03-09T14:53:24.052" v="2299" actId="1038"/>
          <ac:picMkLst>
            <pc:docMk/>
            <pc:sldMk cId="2474482054" sldId="432"/>
            <ac:picMk id="5" creationId="{4A682D60-5902-41EF-B226-DD758F6673C6}"/>
          </ac:picMkLst>
        </pc:picChg>
        <pc:picChg chg="add mod modCrop">
          <ac:chgData name="Hannah Beatty" userId="0d7ccdab-feff-4ab1-bc18-308e87b700b6" providerId="ADAL" clId="{801585EE-EAC8-4F8C-B726-D6C43806CAE6}" dt="2021-03-09T14:53:19.101" v="2292" actId="1037"/>
          <ac:picMkLst>
            <pc:docMk/>
            <pc:sldMk cId="2474482054" sldId="432"/>
            <ac:picMk id="7" creationId="{EC9A57D8-1A4A-40EB-B15D-99801F671459}"/>
          </ac:picMkLst>
        </pc:picChg>
        <pc:picChg chg="add mod modCrop">
          <ac:chgData name="Hannah Beatty" userId="0d7ccdab-feff-4ab1-bc18-308e87b700b6" providerId="ADAL" clId="{801585EE-EAC8-4F8C-B726-D6C43806CAE6}" dt="2021-03-09T14:53:36.982" v="2301" actId="1076"/>
          <ac:picMkLst>
            <pc:docMk/>
            <pc:sldMk cId="2474482054" sldId="432"/>
            <ac:picMk id="9" creationId="{E4E665F2-2CF7-4937-9405-80B06EBC6D92}"/>
          </ac:picMkLst>
        </pc:picChg>
      </pc:sldChg>
      <pc:sldChg chg="add ord">
        <pc:chgData name="Hannah Beatty" userId="0d7ccdab-feff-4ab1-bc18-308e87b700b6" providerId="ADAL" clId="{801585EE-EAC8-4F8C-B726-D6C43806CAE6}" dt="2021-03-09T14:50:19.278" v="2261"/>
        <pc:sldMkLst>
          <pc:docMk/>
          <pc:sldMk cId="1356132343" sldId="433"/>
        </pc:sldMkLst>
      </pc:sldChg>
      <pc:sldChg chg="delSp add del mod ord">
        <pc:chgData name="Hannah Beatty" userId="0d7ccdab-feff-4ab1-bc18-308e87b700b6" providerId="ADAL" clId="{801585EE-EAC8-4F8C-B726-D6C43806CAE6}" dt="2021-03-09T14:49:10.887" v="2249" actId="47"/>
        <pc:sldMkLst>
          <pc:docMk/>
          <pc:sldMk cId="3578527790" sldId="433"/>
        </pc:sldMkLst>
        <pc:picChg chg="del">
          <ac:chgData name="Hannah Beatty" userId="0d7ccdab-feff-4ab1-bc18-308e87b700b6" providerId="ADAL" clId="{801585EE-EAC8-4F8C-B726-D6C43806CAE6}" dt="2021-03-09T14:48:00.504" v="2248" actId="478"/>
          <ac:picMkLst>
            <pc:docMk/>
            <pc:sldMk cId="3578527790" sldId="433"/>
            <ac:picMk id="4" creationId="{66C72C7C-5D5B-4020-8635-02BFB3F37D2A}"/>
          </ac:picMkLst>
        </pc:picChg>
      </pc:sldChg>
      <pc:sldMasterChg chg="del delSldLayout">
        <pc:chgData name="Hannah Beatty" userId="0d7ccdab-feff-4ab1-bc18-308e87b700b6" providerId="ADAL" clId="{801585EE-EAC8-4F8C-B726-D6C43806CAE6}" dt="2021-03-05T19:10:47.686" v="41" actId="47"/>
        <pc:sldMasterMkLst>
          <pc:docMk/>
          <pc:sldMasterMk cId="402173124" sldId="2147483696"/>
        </pc:sldMasterMkLst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2708970149" sldId="2147483697"/>
          </pc:sldLayoutMkLst>
        </pc:sldLayoutChg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2395238731" sldId="2147483698"/>
          </pc:sldLayoutMkLst>
        </pc:sldLayoutChg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1260594615" sldId="2147483699"/>
          </pc:sldLayoutMkLst>
        </pc:sldLayoutChg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2457467034" sldId="2147483700"/>
          </pc:sldLayoutMkLst>
        </pc:sldLayoutChg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352421659" sldId="2147483701"/>
          </pc:sldLayoutMkLst>
        </pc:sldLayoutChg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1740750158" sldId="2147483702"/>
          </pc:sldLayoutMkLst>
        </pc:sldLayoutChg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411216321" sldId="2147483703"/>
          </pc:sldLayoutMkLst>
        </pc:sldLayoutChg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977324108" sldId="2147483704"/>
          </pc:sldLayoutMkLst>
        </pc:sldLayoutChg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2977919531" sldId="2147483705"/>
          </pc:sldLayoutMkLst>
        </pc:sldLayoutChg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1229696257" sldId="2147483706"/>
          </pc:sldLayoutMkLst>
        </pc:sldLayoutChg>
        <pc:sldLayoutChg chg="del">
          <pc:chgData name="Hannah Beatty" userId="0d7ccdab-feff-4ab1-bc18-308e87b700b6" providerId="ADAL" clId="{801585EE-EAC8-4F8C-B726-D6C43806CAE6}" dt="2021-03-05T19:10:47.686" v="41" actId="47"/>
          <pc:sldLayoutMkLst>
            <pc:docMk/>
            <pc:sldMasterMk cId="402173124" sldId="2147483696"/>
            <pc:sldLayoutMk cId="3512809295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22754-9DF3-4205-959B-B2C06A0A6BD5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DA087-9676-4D4B-B905-3555AC793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7B0503-7764-4219-BD55-739A3CB5F5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38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8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“Shout Hosanna!”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7B0503-7764-4219-BD55-739A3CB5F5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7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prompted by your computer click “Enable Content” when you open this presentation.</a:t>
            </a:r>
          </a:p>
          <a:p>
            <a:r>
              <a:rPr lang="en-US" dirty="0"/>
              <a:t>Click “Start Presentation” when you are ready to share.  You may go to “Slide Show” at the top to choose “Present from current slide” when you need to start from a different slide during club.</a:t>
            </a:r>
          </a:p>
          <a:p>
            <a:r>
              <a:rPr lang="en-US" dirty="0"/>
              <a:t>Be sure you have this presentation open before starting Zoom.</a:t>
            </a:r>
          </a:p>
          <a:p>
            <a:r>
              <a:rPr lang="en-US" dirty="0"/>
              <a:t>When you are ready to share this presentation in Zoom click “Screen Share” and choose PowerPoint presentation.  Be sure you have checked the box to “Share Computer Sound” before sharing.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End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88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6D8B-2CBE-45A3-A433-17CF408FE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13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have been learning the names of Paul’s Letters. How many letters did Paul write? (14.) </a:t>
            </a:r>
          </a:p>
          <a:p>
            <a:r>
              <a:rPr lang="en-US"/>
              <a:t>Some of his letters were written to churches and some were written to individual people. </a:t>
            </a:r>
          </a:p>
          <a:p>
            <a:r>
              <a:rPr lang="en-US"/>
              <a:t>Let’s say the names of the nine letters written to churches.</a:t>
            </a:r>
          </a:p>
          <a:p>
            <a:r>
              <a:rPr lang="en-US"/>
              <a:t> (Romans, 1 Corinthians, 2 Corinthians, Galatians, Ephesians, Philippians, Colossians, 1 Thessalonians, and 2 Thessalonians}</a:t>
            </a:r>
          </a:p>
          <a:p>
            <a:r>
              <a:rPr lang="en-US"/>
              <a:t>We have learned the names of three letters that Paul wrote to individual people. Let’s say the names of these letters. </a:t>
            </a:r>
          </a:p>
          <a:p>
            <a:r>
              <a:rPr lang="en-US"/>
              <a:t>(Place 1 Timothy, 2 Timothy, and Titus. Paul wrote a letter to one other person. His name and the name of the book is Philemon. </a:t>
            </a:r>
          </a:p>
          <a:p>
            <a:r>
              <a:rPr lang="en-US"/>
              <a:t>Let’s say the four New Testament books that Paul wrote to individual people. </a:t>
            </a:r>
          </a:p>
          <a:p>
            <a:r>
              <a:rPr lang="en-US"/>
              <a:t>Most people believe that Paul wrote one other book. It is called Hebrews. </a:t>
            </a:r>
          </a:p>
          <a:p>
            <a:r>
              <a:rPr lang="en-US"/>
              <a:t>This book, or letter, was written to Jewish, or Hebrew, people who believed that Jesus was the Messiah and had placed their trust in Him to be their </a:t>
            </a:r>
            <a:r>
              <a:rPr lang="en-US" err="1"/>
              <a:t>Saviour</a:t>
            </a:r>
            <a:r>
              <a:rPr lang="en-US"/>
              <a:t> from sin. </a:t>
            </a:r>
          </a:p>
          <a:p>
            <a:r>
              <a:rPr lang="en-US"/>
              <a:t>Let’s review all the names of Paul’s Letters. (Practice together.)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442E7-1E35-4707-8504-AE37222ED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25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we will practice saying the names of all of the books of the New Testament that we have learned.</a:t>
            </a:r>
          </a:p>
          <a:p>
            <a:r>
              <a:rPr lang="en-US"/>
              <a:t>(Practice several times saying the names of the Gospels, the book of History, and the 14 books of Paul’s Letters.)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442E7-1E35-4707-8504-AE37222ED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51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 can Screen Share these Counseling Card slides to go through as you normally would.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4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94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1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DE2F-B178-4255-9ED9-AF0A89D62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908"/>
            <a:ext cx="6858000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D1B38-CA01-481D-9204-4A93191EE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13"/>
            <a:ext cx="6858000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FDD7-06CF-48D0-A944-A730BE9E4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CF988-6BB9-439B-80F5-82E56EB5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FF090-51E6-4533-827B-5E419AAD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809C3-8833-4B84-BDBB-5766700A5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97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0364-1526-4EC3-BC48-A4C6257B4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0D16E-E487-4D2B-B22D-1259265BA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5B0F-9D77-401D-8610-200BDC59D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1251-8323-419F-AA8E-B725BE7B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B23AA-CBFC-452A-809F-CE3C6D9E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3B4E4-B2F1-48A4-9F57-06A8C3B59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7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6F59-8790-4A6C-BDA5-798EAB70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63" y="1710036"/>
            <a:ext cx="7887146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EB878-252A-46B1-88B5-1401A315B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63" y="4589859"/>
            <a:ext cx="7887146" cy="1500188"/>
          </a:xfrm>
        </p:spPr>
        <p:txBody>
          <a:bodyPr/>
          <a:lstStyle>
            <a:lvl1pPr marL="0" indent="0">
              <a:buNone/>
              <a:defRPr sz="1687"/>
            </a:lvl1pPr>
            <a:lvl2pPr marL="321457" indent="0">
              <a:buNone/>
              <a:defRPr sz="1406"/>
            </a:lvl2pPr>
            <a:lvl3pPr marL="642915" indent="0">
              <a:buNone/>
              <a:defRPr sz="1266"/>
            </a:lvl3pPr>
            <a:lvl4pPr marL="964372" indent="0">
              <a:buNone/>
              <a:defRPr sz="1125"/>
            </a:lvl4pPr>
            <a:lvl5pPr marL="1285829" indent="0">
              <a:buNone/>
              <a:defRPr sz="1125"/>
            </a:lvl5pPr>
            <a:lvl6pPr marL="1607287" indent="0">
              <a:buNone/>
              <a:defRPr sz="1125"/>
            </a:lvl6pPr>
            <a:lvl7pPr marL="1928744" indent="0">
              <a:buNone/>
              <a:defRPr sz="1125"/>
            </a:lvl7pPr>
            <a:lvl8pPr marL="2250201" indent="0">
              <a:buNone/>
              <a:defRPr sz="1125"/>
            </a:lvl8pPr>
            <a:lvl9pPr marL="2571659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6CE21-4AFE-4D56-B746-B6A3671B5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2E0EC-B212-4BC9-B9BD-CFB9B0B3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98EB-2DFB-40C5-87FF-649E6983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EC1F5-6553-4EEC-9FF3-60EF4CA59C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60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A99C-0316-41B4-8C56-D9C28422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213E-8D58-4A6C-8275-92D537764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469" y="1125141"/>
            <a:ext cx="2839641" cy="3182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868CB-36C5-4C57-B4D7-F5E462DA1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68265" y="1125141"/>
            <a:ext cx="2839641" cy="3182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2B585-CAD3-4EAB-9F29-F2B41C21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CF3FC-6C3E-4DA8-A4E0-64EF3FE5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504B2-D38B-4A78-B747-ECAD17DC9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176E9-A65E-405B-B33A-379DDBFB32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500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A18FD-999A-4F7A-A7F9-1A3D5DC0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4" y="365001"/>
            <a:ext cx="7887146" cy="13260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B6CE8-90E2-4EE5-B4F4-C378DA3B9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543" y="1681014"/>
            <a:ext cx="3868787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54E69-3013-420A-8520-EA8FF6F48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43" y="2504777"/>
            <a:ext cx="3868787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7400DD-F740-46F0-ABA8-1EB355D4A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8927" y="1681014"/>
            <a:ext cx="3887762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D8380D-02C8-4411-9304-84AF70BC9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8927" y="2504777"/>
            <a:ext cx="3887762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D6905-45D9-455F-BAD1-E5B8C908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880F5-1B65-4E12-BA1A-850A3AE25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1075C-0564-4033-83C8-9C5D0C23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E395-2B84-4193-94B7-AB7FD096D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988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7CDC-A18B-4093-90A5-AB91A91A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2D35A-5EF5-45CF-B455-CA20CECA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EEDB5-3C20-443B-9F54-5F479500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E3314-10D3-4EE5-9AE9-40EE73985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7552E-C9AD-44C4-8E84-33893A716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23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1C6FE-B11F-48B4-85C4-6102D7CD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4C20D-A75E-4ED0-AC84-FB5257E7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88B5D-4760-4EB6-BA1F-C89EC18A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3EF02-6023-41E4-A7CB-B5D28FCF5F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844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E200-ADA2-41DC-A71D-15E81181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82E1-186A-46F2-9881-70DC478CD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17626-CEA1-4389-B9AE-0C8892211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D8754-094C-4425-8387-AAAE7C02B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79C07-9900-4156-9131-A40116FE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543A4-0C62-4C55-8060-ED7ED463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D9D55-3B0A-4465-BFE4-1BE2C6DC3F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5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98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A5B1-E058-4EC4-AD63-BC373ABF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59B42-F0DC-471A-B306-8FD18FCF1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BC28D-7B3D-4757-8BD3-5E427EF0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713C6-FCC8-4015-B96D-EAF141E7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643F5-F6D1-4A52-8231-C8EB48888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9565D-B0CF-4DA6-AEC8-0DBF0A9C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B3BEA-2A35-4743-B695-6189BF80EC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943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89C5-B459-440D-9193-E556A799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067762-DAB1-4C49-86E5-097A7CE86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B21DD-CAE0-449D-8BD2-C7F9BC1D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ACEFD-E021-4C01-9000-0A6C9BFD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D3999-22E7-48E3-9BB6-453A6C09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1CED4-BE9E-400F-96F0-C46DF35DB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583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8C223C-F199-45F2-A3E0-46B530256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661297" y="193105"/>
            <a:ext cx="1446609" cy="41143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9847D-C537-44B5-B81C-E1C37B36F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1469" y="193105"/>
            <a:ext cx="4232672" cy="41143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8E61-3CFB-4780-A888-65CD5DBE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A07B6-AF14-4593-8FB0-77AC6042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310-CF67-44AA-BD4F-88A1D40A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BCB82-7C3E-4B8D-B9C1-378FD5529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1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40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71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20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12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5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61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2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37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61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95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2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41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29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56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7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07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00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4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67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55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1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89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2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C1FAD-D935-47F2-A381-C3BA2FD8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4573DA-1844-4B88-BF72-3939493AAC0E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2620-66A1-4229-8192-9DD4844A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DF88A-0A5C-4839-A28F-95843C50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13337-175F-4B74-81CE-AB3464D27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2511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BBF71-4B13-41D4-9752-9C2D62F4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A9CE68-CCF9-4581-AD0C-DDDBA15BA431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D462-CA52-4936-9FA7-D6237820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2043-4F71-4F9E-9049-6D96D577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B5C69-34EE-477C-984D-87DEA50939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664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560C2-F554-4EDE-B15C-0A43CD28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0E1BBC-3E98-432F-B214-6072C400C57C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27A2D-5CFC-4382-8CEA-A22398F1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90595-C591-47A3-81D1-8A3CD13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AE459-5723-40F8-91DA-C84696E17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921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9122FC-E6B4-4AE5-812E-567E31F9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EB3532-EE34-4179-8746-89B47F1A748F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DB0CED-FE45-4B42-8FF5-B73AE31C0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8DB27A-F020-44A9-BE0E-273152F2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02D0D-59A6-4889-B381-A7BBC710C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256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7017DE-8C97-4955-B6BE-BBF2E664A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92DDB-9A0D-4DBF-BF40-51681059043F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7EC6D8-CC83-4F4E-8A79-458ED4E6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12E976-9B08-4922-9A90-E2222B4C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EFC2-C4FD-41F9-8CDC-FE172398F4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176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6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D6BF97-9C45-41FF-904C-9AA3CC8C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E5103A-20CE-4246-99F8-DDF06524F5E9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EF1590-7BB1-4AB9-9FFB-EA59A865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849183-4369-4703-931A-29328E1F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6A7E3-FC39-4D2F-8F96-445CBD303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43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B6A0FC-034D-42BD-8057-6F96366EA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7F6BBE-ADF7-43D0-8687-517CBFD8C55F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CCD890-1AEB-40F0-A8BC-E80F3DF8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2DA4E3-B01F-442C-866D-A2CA9FA2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E962F-2809-4D87-8457-30A5318DA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567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3E899C-B642-44EF-BCB0-76234C77C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2CA057-71E4-4B62-8FBF-57F0F00D99BA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5512F8-551A-48F2-A896-861E05C7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32BE30-41FA-4A97-B61D-BB4AE85F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74953-9C86-45AC-B751-555D90A0C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9132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D81AD4-DBC8-4981-A560-DD20FCE6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92087E-053D-4B41-91AB-ABF94C567472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B42B90-ABD6-4AAF-AE36-768C2828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70F5A6-951F-46B9-9766-C3B886F2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1FE8D-B925-4502-B732-F766550D9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6889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F106A-4F39-435F-8E6A-7033D53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822E00-F70A-4DEE-B214-77B233167C10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E0132-ABEA-4CD1-A9E5-ABD2F76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27536-E558-4968-BF27-14EB5363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3D7B3-7690-468F-A88F-67301238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658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6E6B9-36A1-456D-ADA4-D10D1203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19A77C-0C92-4A4B-BF30-B65D3688A74C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AFD80-F297-4CF4-A2AD-B9B55E29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29692-E93B-4AB4-B462-B87C10F1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D87D3-55FD-4431-843A-179C9025D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363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4" y="630937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8E331B9-CEBD-4AC5-99F3-D7B119D617F7}"/>
              </a:ext>
            </a:extLst>
          </p:cNvPr>
          <p:cNvSpPr/>
          <p:nvPr userDrawn="1"/>
        </p:nvSpPr>
        <p:spPr>
          <a:xfrm>
            <a:off x="81946" y="4564341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45888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79A2F83-96DD-4BF9-AA9B-82FC1DAE2396}"/>
              </a:ext>
            </a:extLst>
          </p:cNvPr>
          <p:cNvSpPr/>
          <p:nvPr userDrawn="1"/>
        </p:nvSpPr>
        <p:spPr>
          <a:xfrm>
            <a:off x="1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7933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8" y="1073890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3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1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2497495-0637-405E-AE64-5CC7506D51F5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6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1" y="0"/>
            <a:ext cx="2110979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0" name="Rectangle 1">
            <a:extLst>
              <a:ext uri="{FF2B5EF4-FFF2-40B4-BE49-F238E27FC236}">
                <a16:creationId xmlns:a16="http://schemas.microsoft.com/office/drawing/2014/main" id="{15D9B84E-4A12-4871-AC61-9AC6D008D02C}"/>
              </a:ext>
            </a:extLst>
          </p:cNvPr>
          <p:cNvSpPr/>
          <p:nvPr userDrawn="1"/>
        </p:nvSpPr>
        <p:spPr>
          <a:xfrm>
            <a:off x="81946" y="5552030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22137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60045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2286000"/>
            <a:ext cx="360045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FA1B0B6-4192-40B1-A1CC-90EBF29E211B}"/>
              </a:ext>
            </a:extLst>
          </p:cNvPr>
          <p:cNvSpPr/>
          <p:nvPr userDrawn="1"/>
        </p:nvSpPr>
        <p:spPr>
          <a:xfrm>
            <a:off x="1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4997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70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7" y="381002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2199635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882" indent="0">
              <a:buNone/>
              <a:defRPr sz="1425" b="1"/>
            </a:lvl2pPr>
            <a:lvl3pPr marL="685765" indent="0">
              <a:buNone/>
              <a:defRPr sz="1350" b="1"/>
            </a:lvl3pPr>
            <a:lvl4pPr marL="1028647" indent="0">
              <a:buNone/>
              <a:defRPr sz="1200" b="1"/>
            </a:lvl4pPr>
            <a:lvl5pPr marL="1371530" indent="0">
              <a:buNone/>
              <a:defRPr sz="1200" b="1"/>
            </a:lvl5pPr>
            <a:lvl6pPr marL="1714412" indent="0">
              <a:buNone/>
              <a:defRPr sz="1200" b="1"/>
            </a:lvl6pPr>
            <a:lvl7pPr marL="2057295" indent="0">
              <a:buNone/>
              <a:defRPr sz="1200" b="1"/>
            </a:lvl7pPr>
            <a:lvl8pPr marL="2400177" indent="0">
              <a:buNone/>
              <a:defRPr sz="1200" b="1"/>
            </a:lvl8pPr>
            <a:lvl9pPr marL="274306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909102"/>
            <a:ext cx="360045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5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882" indent="0">
              <a:buNone/>
              <a:defRPr sz="1425" b="1"/>
            </a:lvl2pPr>
            <a:lvl3pPr marL="685765" indent="0">
              <a:buNone/>
              <a:defRPr sz="1350" b="1"/>
            </a:lvl3pPr>
            <a:lvl4pPr marL="1028647" indent="0">
              <a:buNone/>
              <a:defRPr sz="1200" b="1"/>
            </a:lvl4pPr>
            <a:lvl5pPr marL="1371530" indent="0">
              <a:buNone/>
              <a:defRPr sz="1200" b="1"/>
            </a:lvl5pPr>
            <a:lvl6pPr marL="1714412" indent="0">
              <a:buNone/>
              <a:defRPr sz="1200" b="1"/>
            </a:lvl6pPr>
            <a:lvl7pPr marL="2057295" indent="0">
              <a:buNone/>
              <a:defRPr sz="1200" b="1"/>
            </a:lvl7pPr>
            <a:lvl8pPr marL="2400177" indent="0">
              <a:buNone/>
              <a:defRPr sz="1200" b="1"/>
            </a:lvl8pPr>
            <a:lvl9pPr marL="274306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0045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CADED03-7A74-4D15-8903-8A42F8F08E15}"/>
              </a:ext>
            </a:extLst>
          </p:cNvPr>
          <p:cNvSpPr/>
          <p:nvPr userDrawn="1"/>
        </p:nvSpPr>
        <p:spPr>
          <a:xfrm>
            <a:off x="1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EF26C7-5776-41B6-9964-5DE0FC5B47C4}"/>
              </a:ext>
            </a:extLst>
          </p:cNvPr>
          <p:cNvGrpSpPr/>
          <p:nvPr userDrawn="1"/>
        </p:nvGrpSpPr>
        <p:grpSpPr>
          <a:xfrm>
            <a:off x="4097503" y="2250891"/>
            <a:ext cx="762001" cy="3839220"/>
            <a:chOff x="5510085" y="2250891"/>
            <a:chExt cx="1016001" cy="38392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9D0BB98-988D-4679-95A4-C714AA0E27CF}"/>
                </a:ext>
              </a:extLst>
            </p:cNvPr>
            <p:cNvCxnSpPr/>
            <p:nvPr/>
          </p:nvCxnSpPr>
          <p:spPr>
            <a:xfrm>
              <a:off x="6018085" y="2340176"/>
              <a:ext cx="0" cy="3749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710F2849-B42B-49DE-8E35-365DC98BA5F1}"/>
                </a:ext>
              </a:extLst>
            </p:cNvPr>
            <p:cNvSpPr/>
            <p:nvPr/>
          </p:nvSpPr>
          <p:spPr>
            <a:xfrm>
              <a:off x="5510085" y="2250891"/>
              <a:ext cx="1016001" cy="381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309547" hangingPunct="0"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en-US" sz="1200" kern="0" noProof="0">
                  <a:solidFill>
                    <a:srgbClr val="FFFFFF"/>
                  </a:solidFill>
                  <a:latin typeface="Helvetica Light"/>
                  <a:sym typeface="Helvetica Light"/>
                </a:rPr>
                <a:t>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0154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7CDB727-BF8E-46B5-8BAD-AF5188EAEEFD}"/>
              </a:ext>
            </a:extLst>
          </p:cNvPr>
          <p:cNvSpPr/>
          <p:nvPr userDrawn="1"/>
        </p:nvSpPr>
        <p:spPr>
          <a:xfrm>
            <a:off x="1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428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12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60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1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7"/>
            <a:ext cx="2319086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882" indent="0">
              <a:buNone/>
              <a:defRPr sz="1050"/>
            </a:lvl2pPr>
            <a:lvl3pPr marL="685765" indent="0">
              <a:buNone/>
              <a:defRPr sz="900"/>
            </a:lvl3pPr>
            <a:lvl4pPr marL="1028647" indent="0">
              <a:buNone/>
              <a:defRPr sz="750"/>
            </a:lvl4pPr>
            <a:lvl5pPr marL="1371530" indent="0">
              <a:buNone/>
              <a:defRPr sz="750"/>
            </a:lvl5pPr>
            <a:lvl6pPr marL="1714412" indent="0">
              <a:buNone/>
              <a:defRPr sz="750"/>
            </a:lvl6pPr>
            <a:lvl7pPr marL="2057295" indent="0">
              <a:buNone/>
              <a:defRPr sz="750"/>
            </a:lvl7pPr>
            <a:lvl8pPr marL="2400177" indent="0">
              <a:buNone/>
              <a:defRPr sz="750"/>
            </a:lvl8pPr>
            <a:lvl9pPr marL="274306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56289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2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5" indent="0">
              <a:buNone/>
              <a:defRPr sz="1800"/>
            </a:lvl3pPr>
            <a:lvl4pPr marL="1028647" indent="0">
              <a:buNone/>
              <a:defRPr sz="1500"/>
            </a:lvl4pPr>
            <a:lvl5pPr marL="1371530" indent="0">
              <a:buNone/>
              <a:defRPr sz="1500"/>
            </a:lvl5pPr>
            <a:lvl6pPr marL="1714412" indent="0">
              <a:buNone/>
              <a:defRPr sz="1500"/>
            </a:lvl6pPr>
            <a:lvl7pPr marL="2057295" indent="0">
              <a:buNone/>
              <a:defRPr sz="1500"/>
            </a:lvl7pPr>
            <a:lvl8pPr marL="2400177" indent="0">
              <a:buNone/>
              <a:defRPr sz="1500"/>
            </a:lvl8pPr>
            <a:lvl9pPr marL="274306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60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7"/>
            <a:ext cx="2319088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882" indent="0">
              <a:buNone/>
              <a:defRPr sz="1050"/>
            </a:lvl2pPr>
            <a:lvl3pPr marL="685765" indent="0">
              <a:buNone/>
              <a:defRPr sz="900"/>
            </a:lvl3pPr>
            <a:lvl4pPr marL="1028647" indent="0">
              <a:buNone/>
              <a:defRPr sz="750"/>
            </a:lvl4pPr>
            <a:lvl5pPr marL="1371530" indent="0">
              <a:buNone/>
              <a:defRPr sz="750"/>
            </a:lvl5pPr>
            <a:lvl6pPr marL="1714412" indent="0">
              <a:buNone/>
              <a:defRPr sz="750"/>
            </a:lvl6pPr>
            <a:lvl7pPr marL="2057295" indent="0">
              <a:buNone/>
              <a:defRPr sz="750"/>
            </a:lvl7pPr>
            <a:lvl8pPr marL="2400177" indent="0">
              <a:buNone/>
              <a:defRPr sz="750"/>
            </a:lvl8pPr>
            <a:lvl9pPr marL="274306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6375679"/>
            <a:ext cx="925830" cy="345796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11251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85646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2" y="382386"/>
            <a:ext cx="1119099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382387"/>
            <a:ext cx="6294439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02951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90CC524-3900-1041-BDBF-D0ABD37D8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143375" cy="6858000"/>
          </a:xfrm>
          <a:custGeom>
            <a:avLst/>
            <a:gdLst>
              <a:gd name="connsiteX0" fmla="*/ 0 w 5524500"/>
              <a:gd name="connsiteY0" fmla="*/ 0 h 6858000"/>
              <a:gd name="connsiteX1" fmla="*/ 5524500 w 5524500"/>
              <a:gd name="connsiteY1" fmla="*/ 0 h 6858000"/>
              <a:gd name="connsiteX2" fmla="*/ 5524500 w 5524500"/>
              <a:gd name="connsiteY2" fmla="*/ 806538 h 6858000"/>
              <a:gd name="connsiteX3" fmla="*/ 4952408 w 5524500"/>
              <a:gd name="connsiteY3" fmla="*/ 806538 h 6858000"/>
              <a:gd name="connsiteX4" fmla="*/ 4952408 w 5524500"/>
              <a:gd name="connsiteY4" fmla="*/ 1187539 h 6858000"/>
              <a:gd name="connsiteX5" fmla="*/ 5524500 w 5524500"/>
              <a:gd name="connsiteY5" fmla="*/ 1187539 h 6858000"/>
              <a:gd name="connsiteX6" fmla="*/ 5524500 w 5524500"/>
              <a:gd name="connsiteY6" fmla="*/ 6858000 h 6858000"/>
              <a:gd name="connsiteX7" fmla="*/ 0 w 55245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0" h="6858000">
                <a:moveTo>
                  <a:pt x="0" y="0"/>
                </a:moveTo>
                <a:lnTo>
                  <a:pt x="5524500" y="0"/>
                </a:lnTo>
                <a:lnTo>
                  <a:pt x="5524500" y="806538"/>
                </a:lnTo>
                <a:lnTo>
                  <a:pt x="4952408" y="806538"/>
                </a:lnTo>
                <a:lnTo>
                  <a:pt x="4952408" y="1187539"/>
                </a:lnTo>
                <a:lnTo>
                  <a:pt x="5524500" y="1187539"/>
                </a:lnTo>
                <a:lnTo>
                  <a:pt x="5524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695" y="1890876"/>
            <a:ext cx="4040411" cy="40844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3/17/2021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9B377-6CF8-9E4B-8973-3F8057D7D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695" y="702156"/>
            <a:ext cx="4040411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E11F091D-EBC7-D743-82DA-0E177FD421D4}"/>
              </a:ext>
            </a:extLst>
          </p:cNvPr>
          <p:cNvSpPr/>
          <p:nvPr userDrawn="1"/>
        </p:nvSpPr>
        <p:spPr>
          <a:xfrm>
            <a:off x="3714307" y="806539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49989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6" y="1956392"/>
            <a:ext cx="2897412" cy="4467523"/>
          </a:xfrm>
        </p:spPr>
        <p:txBody>
          <a:bodyPr anchor="t"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0199" y="1956392"/>
            <a:ext cx="5187908" cy="446752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75DA6C-B626-714A-8BBC-6FDDB6B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2B4D55A-70C8-E04B-B7E3-3355A1131891}"/>
              </a:ext>
            </a:extLst>
          </p:cNvPr>
          <p:cNvSpPr/>
          <p:nvPr userDrawn="1"/>
        </p:nvSpPr>
        <p:spPr>
          <a:xfrm>
            <a:off x="1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14105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5894" y="2847885"/>
            <a:ext cx="3568112" cy="557784"/>
          </a:xfrm>
        </p:spPr>
        <p:txBody>
          <a:bodyPr anchor="ctr">
            <a:noAutofit/>
          </a:bodyPr>
          <a:lstStyle>
            <a:lvl1pPr marL="0" indent="0" algn="ctr">
              <a:buNone/>
              <a:defRPr sz="2100" b="0" cap="all" baseline="0">
                <a:solidFill>
                  <a:schemeClr val="accent1"/>
                </a:solidFill>
              </a:defRPr>
            </a:lvl1pPr>
            <a:lvl2pPr marL="342882" indent="0">
              <a:buNone/>
              <a:defRPr sz="1500" b="1"/>
            </a:lvl2pPr>
            <a:lvl3pPr marL="685765" indent="0">
              <a:buNone/>
              <a:defRPr sz="1350" b="1"/>
            </a:lvl3pPr>
            <a:lvl4pPr marL="1028647" indent="0">
              <a:buNone/>
              <a:defRPr sz="1200" b="1"/>
            </a:lvl4pPr>
            <a:lvl5pPr marL="1371530" indent="0">
              <a:buNone/>
              <a:defRPr sz="1200" b="1"/>
            </a:lvl5pPr>
            <a:lvl6pPr marL="1714412" indent="0">
              <a:buNone/>
              <a:defRPr sz="1200" b="1"/>
            </a:lvl6pPr>
            <a:lvl7pPr marL="2057295" indent="0">
              <a:buNone/>
              <a:defRPr sz="1200" b="1"/>
            </a:lvl7pPr>
            <a:lvl8pPr marL="2400177" indent="0">
              <a:buNone/>
              <a:defRPr sz="1200" b="1"/>
            </a:lvl8pPr>
            <a:lvl9pPr marL="2743060" indent="0">
              <a:buNone/>
              <a:defRPr sz="1200" b="1"/>
            </a:lvl9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7" y="3523048"/>
            <a:ext cx="3568109" cy="2131499"/>
          </a:xfrm>
        </p:spPr>
        <p:txBody>
          <a:bodyPr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953002" y="2847888"/>
            <a:ext cx="3568112" cy="553373"/>
          </a:xfrm>
        </p:spPr>
        <p:txBody>
          <a:bodyPr anchor="ctr">
            <a:noAutofit/>
          </a:bodyPr>
          <a:lstStyle>
            <a:lvl1pPr marL="0" marR="0" indent="0" algn="ctr" defTabSz="3428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100" b="0" cap="all" baseline="0">
                <a:solidFill>
                  <a:schemeClr val="accent1"/>
                </a:solidFill>
              </a:defRPr>
            </a:lvl1pPr>
            <a:lvl2pPr marL="342882" indent="0">
              <a:buNone/>
              <a:defRPr sz="1500" b="1"/>
            </a:lvl2pPr>
            <a:lvl3pPr marL="685765" indent="0">
              <a:buNone/>
              <a:defRPr sz="1350" b="1"/>
            </a:lvl3pPr>
            <a:lvl4pPr marL="1028647" indent="0">
              <a:buNone/>
              <a:defRPr sz="1200" b="1"/>
            </a:lvl4pPr>
            <a:lvl5pPr marL="1371530" indent="0">
              <a:buNone/>
              <a:defRPr sz="1200" b="1"/>
            </a:lvl5pPr>
            <a:lvl6pPr marL="1714412" indent="0">
              <a:buNone/>
              <a:defRPr sz="1200" b="1"/>
            </a:lvl6pPr>
            <a:lvl7pPr marL="2057295" indent="0">
              <a:buNone/>
              <a:defRPr sz="1200" b="1"/>
            </a:lvl7pPr>
            <a:lvl8pPr marL="2400177" indent="0">
              <a:buNone/>
              <a:defRPr sz="1200" b="1"/>
            </a:lvl8pPr>
            <a:lvl9pPr marL="2743060" indent="0">
              <a:buNone/>
              <a:defRPr sz="1200" b="1"/>
            </a:lvl9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2" y="3523048"/>
            <a:ext cx="3568113" cy="2131499"/>
          </a:xfrm>
        </p:spPr>
        <p:txBody>
          <a:bodyPr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CA278B-C101-7F4E-B11A-7B91B0C8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E5F6035-AACE-6847-8AF4-EB3C4D79EE95}"/>
              </a:ext>
            </a:extLst>
          </p:cNvPr>
          <p:cNvSpPr/>
          <p:nvPr userDrawn="1"/>
        </p:nvSpPr>
        <p:spPr>
          <a:xfrm>
            <a:off x="1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914FC0-3771-6041-9E7C-1C624C85A803}"/>
              </a:ext>
            </a:extLst>
          </p:cNvPr>
          <p:cNvGrpSpPr/>
          <p:nvPr userDrawn="1"/>
        </p:nvGrpSpPr>
        <p:grpSpPr>
          <a:xfrm>
            <a:off x="4097503" y="2250891"/>
            <a:ext cx="762001" cy="3839220"/>
            <a:chOff x="5510085" y="2250891"/>
            <a:chExt cx="1016001" cy="383922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ED3128-974C-7F4B-BF36-A3836D1725F6}"/>
                </a:ext>
              </a:extLst>
            </p:cNvPr>
            <p:cNvCxnSpPr/>
            <p:nvPr/>
          </p:nvCxnSpPr>
          <p:spPr>
            <a:xfrm>
              <a:off x="6018085" y="2340176"/>
              <a:ext cx="0" cy="3749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2D2224CB-5DFF-3D4B-816B-1A44228A23EE}"/>
                </a:ext>
              </a:extLst>
            </p:cNvPr>
            <p:cNvSpPr/>
            <p:nvPr/>
          </p:nvSpPr>
          <p:spPr>
            <a:xfrm>
              <a:off x="5510085" y="2250891"/>
              <a:ext cx="1016001" cy="381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309547" hangingPunct="0"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en-US" sz="1200" kern="0" noProof="0">
                  <a:solidFill>
                    <a:srgbClr val="FFFFFF"/>
                  </a:solidFill>
                  <a:latin typeface="Helvetica Light"/>
                  <a:sym typeface="Helvetica Light"/>
                </a:rPr>
                <a:t>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6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27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F4516B-8A37-894B-82AE-60204E67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C16CE43-CB3C-7544-B05B-0A9F706D6FD8}"/>
              </a:ext>
            </a:extLst>
          </p:cNvPr>
          <p:cNvSpPr/>
          <p:nvPr userDrawn="1"/>
        </p:nvSpPr>
        <p:spPr>
          <a:xfrm>
            <a:off x="1" y="806538"/>
            <a:ext cx="3402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946972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EDEA7C-D9D3-5E4A-A0E6-B7A0ED5E0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6199" y="0"/>
            <a:ext cx="5257800" cy="6858000"/>
          </a:xfrm>
          <a:custGeom>
            <a:avLst/>
            <a:gdLst>
              <a:gd name="connsiteX0" fmla="*/ 0 w 7010400"/>
              <a:gd name="connsiteY0" fmla="*/ 0 h 6858000"/>
              <a:gd name="connsiteX1" fmla="*/ 7010400 w 7010400"/>
              <a:gd name="connsiteY1" fmla="*/ 0 h 6858000"/>
              <a:gd name="connsiteX2" fmla="*/ 7010400 w 7010400"/>
              <a:gd name="connsiteY2" fmla="*/ 6858000 h 6858000"/>
              <a:gd name="connsiteX3" fmla="*/ 0 w 7010400"/>
              <a:gd name="connsiteY3" fmla="*/ 6858000 h 6858000"/>
              <a:gd name="connsiteX4" fmla="*/ 0 w 7010400"/>
              <a:gd name="connsiteY4" fmla="*/ 2620396 h 6858000"/>
              <a:gd name="connsiteX5" fmla="*/ 508001 w 7010400"/>
              <a:gd name="connsiteY5" fmla="*/ 2620396 h 6858000"/>
              <a:gd name="connsiteX6" fmla="*/ 508001 w 7010400"/>
              <a:gd name="connsiteY6" fmla="*/ 2239395 h 6858000"/>
              <a:gd name="connsiteX7" fmla="*/ 0 w 7010400"/>
              <a:gd name="connsiteY7" fmla="*/ 22393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0400" h="6858000">
                <a:moveTo>
                  <a:pt x="0" y="0"/>
                </a:moveTo>
                <a:lnTo>
                  <a:pt x="7010400" y="0"/>
                </a:lnTo>
                <a:lnTo>
                  <a:pt x="7010400" y="6858000"/>
                </a:lnTo>
                <a:lnTo>
                  <a:pt x="0" y="6858000"/>
                </a:lnTo>
                <a:lnTo>
                  <a:pt x="0" y="2620396"/>
                </a:lnTo>
                <a:lnTo>
                  <a:pt x="508001" y="2620396"/>
                </a:lnTo>
                <a:lnTo>
                  <a:pt x="508001" y="2239395"/>
                </a:lnTo>
                <a:lnTo>
                  <a:pt x="0" y="223939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F358276-528D-1F4E-804A-4F9FDE93568A}"/>
              </a:ext>
            </a:extLst>
          </p:cNvPr>
          <p:cNvSpPr/>
          <p:nvPr userDrawn="1"/>
        </p:nvSpPr>
        <p:spPr>
          <a:xfrm>
            <a:off x="3505201" y="2239397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6817E56-9BF4-B245-9536-10F7E163D7D9}"/>
              </a:ext>
            </a:extLst>
          </p:cNvPr>
          <p:cNvSpPr/>
          <p:nvPr userDrawn="1"/>
        </p:nvSpPr>
        <p:spPr>
          <a:xfrm>
            <a:off x="435895" y="875830"/>
            <a:ext cx="1905001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2400" noProof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896" y="2720637"/>
            <a:ext cx="2897412" cy="3634317"/>
          </a:xfrm>
        </p:spPr>
        <p:txBody>
          <a:bodyPr anchor="t"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59246A-0674-144E-84D6-29D5891C0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894" y="1304660"/>
            <a:ext cx="2897412" cy="141597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56671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60596E6-4DE9-A746-9D39-94401D2B4645}"/>
              </a:ext>
            </a:extLst>
          </p:cNvPr>
          <p:cNvSpPr/>
          <p:nvPr userDrawn="1"/>
        </p:nvSpPr>
        <p:spPr>
          <a:xfrm rot="16200000">
            <a:off x="2555802" y="2404428"/>
            <a:ext cx="1270001" cy="9526"/>
          </a:xfrm>
          <a:prstGeom prst="rect">
            <a:avLst/>
          </a:prstGeom>
          <a:solidFill>
            <a:srgbClr val="11111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FCD294-AF1C-5E4C-A4DA-80CFCFA4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854" y="917463"/>
            <a:ext cx="1653778" cy="4989627"/>
          </a:xfrm>
          <a:custGeom>
            <a:avLst/>
            <a:gdLst>
              <a:gd name="connsiteX0" fmla="*/ 0 w 2205037"/>
              <a:gd name="connsiteY0" fmla="*/ 0 h 4989627"/>
              <a:gd name="connsiteX1" fmla="*/ 2205037 w 2205037"/>
              <a:gd name="connsiteY1" fmla="*/ 0 h 4989627"/>
              <a:gd name="connsiteX2" fmla="*/ 2205037 w 2205037"/>
              <a:gd name="connsiteY2" fmla="*/ 4989627 h 4989627"/>
              <a:gd name="connsiteX3" fmla="*/ 0 w 2205037"/>
              <a:gd name="connsiteY3" fmla="*/ 4989627 h 4989627"/>
              <a:gd name="connsiteX4" fmla="*/ 0 w 2205037"/>
              <a:gd name="connsiteY4" fmla="*/ 4286290 h 4989627"/>
              <a:gd name="connsiteX5" fmla="*/ 809319 w 2205037"/>
              <a:gd name="connsiteY5" fmla="*/ 4286290 h 4989627"/>
              <a:gd name="connsiteX6" fmla="*/ 809319 w 2205037"/>
              <a:gd name="connsiteY6" fmla="*/ 3905289 h 4989627"/>
              <a:gd name="connsiteX7" fmla="*/ 0 w 2205037"/>
              <a:gd name="connsiteY7" fmla="*/ 3905289 h 49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5037" h="4989627">
                <a:moveTo>
                  <a:pt x="0" y="0"/>
                </a:moveTo>
                <a:lnTo>
                  <a:pt x="2205037" y="0"/>
                </a:lnTo>
                <a:lnTo>
                  <a:pt x="2205037" y="4989627"/>
                </a:lnTo>
                <a:lnTo>
                  <a:pt x="0" y="4989627"/>
                </a:lnTo>
                <a:lnTo>
                  <a:pt x="0" y="4286290"/>
                </a:lnTo>
                <a:lnTo>
                  <a:pt x="809319" y="4286290"/>
                </a:lnTo>
                <a:lnTo>
                  <a:pt x="809319" y="3905289"/>
                </a:lnTo>
                <a:lnTo>
                  <a:pt x="0" y="390528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EDF2123-85B2-F547-8D7A-F0273E1E9E85}"/>
              </a:ext>
            </a:extLst>
          </p:cNvPr>
          <p:cNvSpPr/>
          <p:nvPr userDrawn="1"/>
        </p:nvSpPr>
        <p:spPr>
          <a:xfrm>
            <a:off x="573068" y="4824595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DA15C9-6722-0B47-897A-7DC9AED35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039" y="2945526"/>
            <a:ext cx="2209121" cy="1613201"/>
          </a:xfrm>
        </p:spPr>
        <p:txBody>
          <a:bodyPr lIns="0" tIns="0" rIns="0" bIns="0"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5FFB748F-E999-9A4B-B9D8-B6E1C2AE01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4268" y="2005015"/>
            <a:ext cx="3382565" cy="4027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25166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laceholder.jpg">
            <a:extLst>
              <a:ext uri="{FF2B5EF4-FFF2-40B4-BE49-F238E27FC236}">
                <a16:creationId xmlns:a16="http://schemas.microsoft.com/office/drawing/2014/main" id="{D447DA2F-5DA0-834C-9AFA-DC4F7B4ECC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96232" y="717552"/>
            <a:ext cx="1547701" cy="4953001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92654E-1088-3C42-A573-2CBF48FA3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843" y="3168650"/>
            <a:ext cx="2525396" cy="3689350"/>
          </a:xfrm>
          <a:custGeom>
            <a:avLst/>
            <a:gdLst>
              <a:gd name="connsiteX0" fmla="*/ 0 w 3367194"/>
              <a:gd name="connsiteY0" fmla="*/ 0 h 3689350"/>
              <a:gd name="connsiteX1" fmla="*/ 3367194 w 3367194"/>
              <a:gd name="connsiteY1" fmla="*/ 0 h 3689350"/>
              <a:gd name="connsiteX2" fmla="*/ 3367194 w 3367194"/>
              <a:gd name="connsiteY2" fmla="*/ 3689350 h 3689350"/>
              <a:gd name="connsiteX3" fmla="*/ 0 w 3367194"/>
              <a:gd name="connsiteY3" fmla="*/ 3689350 h 3689350"/>
              <a:gd name="connsiteX4" fmla="*/ 0 w 3367194"/>
              <a:gd name="connsiteY4" fmla="*/ 2035101 h 3689350"/>
              <a:gd name="connsiteX5" fmla="*/ 508000 w 3367194"/>
              <a:gd name="connsiteY5" fmla="*/ 2035101 h 3689350"/>
              <a:gd name="connsiteX6" fmla="*/ 508000 w 3367194"/>
              <a:gd name="connsiteY6" fmla="*/ 1654100 h 3689350"/>
              <a:gd name="connsiteX7" fmla="*/ 0 w 3367194"/>
              <a:gd name="connsiteY7" fmla="*/ 1654100 h 36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7194" h="3689350">
                <a:moveTo>
                  <a:pt x="0" y="0"/>
                </a:moveTo>
                <a:lnTo>
                  <a:pt x="3367194" y="0"/>
                </a:lnTo>
                <a:lnTo>
                  <a:pt x="3367194" y="3689350"/>
                </a:lnTo>
                <a:lnTo>
                  <a:pt x="0" y="3689350"/>
                </a:lnTo>
                <a:lnTo>
                  <a:pt x="0" y="2035101"/>
                </a:lnTo>
                <a:lnTo>
                  <a:pt x="508000" y="2035101"/>
                </a:lnTo>
                <a:lnTo>
                  <a:pt x="508000" y="1654100"/>
                </a:lnTo>
                <a:lnTo>
                  <a:pt x="0" y="16541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7" name="placeholder.jpg">
            <a:extLst>
              <a:ext uri="{FF2B5EF4-FFF2-40B4-BE49-F238E27FC236}">
                <a16:creationId xmlns:a16="http://schemas.microsoft.com/office/drawing/2014/main" id="{098C8554-580A-2442-9906-28A71B624A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5843" y="0"/>
            <a:ext cx="2525396" cy="2667000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DD41584-4B5C-2B41-B712-6810C565BC56}"/>
              </a:ext>
            </a:extLst>
          </p:cNvPr>
          <p:cNvSpPr/>
          <p:nvPr userDrawn="1"/>
        </p:nvSpPr>
        <p:spPr>
          <a:xfrm>
            <a:off x="574843" y="4822751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CFE255A-D792-824C-B7BD-0F53CCBE9393}"/>
              </a:ext>
            </a:extLst>
          </p:cNvPr>
          <p:cNvSpPr/>
          <p:nvPr userDrawn="1"/>
        </p:nvSpPr>
        <p:spPr>
          <a:xfrm>
            <a:off x="7119982" y="2901950"/>
            <a:ext cx="9525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5F7BCC5-255A-E040-9CB6-55FC42CEBF16}"/>
              </a:ext>
            </a:extLst>
          </p:cNvPr>
          <p:cNvSpPr/>
          <p:nvPr userDrawn="1"/>
        </p:nvSpPr>
        <p:spPr>
          <a:xfrm rot="16200000">
            <a:off x="2480972" y="2274889"/>
            <a:ext cx="1270001" cy="9525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15DDBE-BC7A-D046-BEA1-79A44722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363" y="3486002"/>
            <a:ext cx="2743743" cy="1613201"/>
          </a:xfrm>
        </p:spPr>
        <p:txBody>
          <a:bodyPr lIns="0" tIns="0" rIns="0" bIns="0" anchor="ctr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243771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6BDBD8F-0811-E743-8D29-95FBA6111DCA}"/>
              </a:ext>
            </a:extLst>
          </p:cNvPr>
          <p:cNvSpPr/>
          <p:nvPr userDrawn="1"/>
        </p:nvSpPr>
        <p:spPr>
          <a:xfrm>
            <a:off x="3912156" y="-1"/>
            <a:ext cx="5231845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 userDrawn="1"/>
        </p:nvSpPr>
        <p:spPr>
          <a:xfrm rot="16200000">
            <a:off x="439739" y="2941639"/>
            <a:ext cx="1270001" cy="9525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 userDrawn="1"/>
        </p:nvSpPr>
        <p:spPr>
          <a:xfrm>
            <a:off x="3505201" y="604045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975" y="4035871"/>
            <a:ext cx="2743743" cy="1613201"/>
          </a:xfrm>
        </p:spPr>
        <p:txBody>
          <a:bodyPr lIns="0" tIns="0" rIns="0" bIns="0"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12518" y="878179"/>
            <a:ext cx="4006331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110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9E887ACE-210F-4A8A-A033-E24FD239D1BB}"/>
              </a:ext>
            </a:extLst>
          </p:cNvPr>
          <p:cNvSpPr/>
          <p:nvPr userDrawn="1"/>
        </p:nvSpPr>
        <p:spPr>
          <a:xfrm>
            <a:off x="1" y="-1"/>
            <a:ext cx="5231845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5670" y="878179"/>
            <a:ext cx="4006331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 userDrawn="1"/>
        </p:nvSpPr>
        <p:spPr>
          <a:xfrm rot="16200000">
            <a:off x="5336088" y="2941639"/>
            <a:ext cx="1270001" cy="9525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noProof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 userDrawn="1"/>
        </p:nvSpPr>
        <p:spPr>
          <a:xfrm>
            <a:off x="4861802" y="604045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6324" y="4035871"/>
            <a:ext cx="2743743" cy="1613201"/>
          </a:xfrm>
        </p:spPr>
        <p:txBody>
          <a:bodyPr lIns="0" tIns="0" rIns="0" bIns="0"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77914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noProof="0" smtClean="0"/>
              <a:t>3/17/2021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5C4D9A4-C8E3-4644-9D63-86142FA59A02}"/>
              </a:ext>
            </a:extLst>
          </p:cNvPr>
          <p:cNvSpPr/>
          <p:nvPr userDrawn="1"/>
        </p:nvSpPr>
        <p:spPr>
          <a:xfrm>
            <a:off x="714375" y="952501"/>
            <a:ext cx="7715250" cy="4953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047AEE3-4D24-FE4F-BC8C-1050F33A970F}"/>
              </a:ext>
            </a:extLst>
          </p:cNvPr>
          <p:cNvSpPr/>
          <p:nvPr userDrawn="1"/>
        </p:nvSpPr>
        <p:spPr>
          <a:xfrm rot="16200000">
            <a:off x="3932238" y="1106489"/>
            <a:ext cx="1270000" cy="9525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45386C-7F1B-4D47-959C-DE1A73B407E7}"/>
              </a:ext>
            </a:extLst>
          </p:cNvPr>
          <p:cNvSpPr/>
          <p:nvPr userDrawn="1"/>
        </p:nvSpPr>
        <p:spPr>
          <a:xfrm>
            <a:off x="323851" y="1365251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B1C5AC5-B8E6-EC4F-8CB9-43E091C422EF}"/>
              </a:ext>
            </a:extLst>
          </p:cNvPr>
          <p:cNvSpPr/>
          <p:nvPr userDrawn="1"/>
        </p:nvSpPr>
        <p:spPr>
          <a:xfrm>
            <a:off x="8048626" y="5065381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ACFFFD-2D44-B943-8B58-CC9B7641E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676" y="3019276"/>
            <a:ext cx="6978650" cy="1613201"/>
          </a:xfrm>
        </p:spPr>
        <p:txBody>
          <a:bodyPr lIns="0" tIns="0" rIns="0" bIns="0" anchor="ctr">
            <a:normAutofit/>
          </a:bodyPr>
          <a:lstStyle>
            <a:lvl1pPr algn="ctr">
              <a:defRPr sz="25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8E96E8CE-45C0-D643-B7F3-08C20CF5F76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28126" y="2348318"/>
            <a:ext cx="248774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200" cap="all" baseline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3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010958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F70F810B-4DED-A045-A1D2-7605E821997B}"/>
              </a:ext>
            </a:extLst>
          </p:cNvPr>
          <p:cNvSpPr/>
          <p:nvPr userDrawn="1"/>
        </p:nvSpPr>
        <p:spPr>
          <a:xfrm>
            <a:off x="1" y="4735652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194DD3B-943C-8740-A545-0DA0E5FD2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975" y="4651968"/>
            <a:ext cx="2743743" cy="997102"/>
          </a:xfrm>
        </p:spPr>
        <p:txBody>
          <a:bodyPr lIns="0" tIns="0" rIns="0" bIns="0" anchor="t">
            <a:normAutofit/>
          </a:bodyPr>
          <a:lstStyle>
            <a:lvl1pPr>
              <a:defRPr sz="255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93D5DD3F-FCDF-5945-9321-0FABA0771516}"/>
              </a:ext>
            </a:extLst>
          </p:cNvPr>
          <p:cNvSpPr/>
          <p:nvPr userDrawn="1"/>
        </p:nvSpPr>
        <p:spPr>
          <a:xfrm rot="16200000">
            <a:off x="3941763" y="2067005"/>
            <a:ext cx="1270000" cy="9526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8877488-477F-0041-88BE-F780F1C66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2130" y="0"/>
            <a:ext cx="3746102" cy="685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5425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noProof="0" smtClean="0"/>
              <a:t>3/17/2021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 userDrawn="1"/>
        </p:nvSpPr>
        <p:spPr>
          <a:xfrm rot="5400000">
            <a:off x="927863" y="1260478"/>
            <a:ext cx="2540001" cy="1905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2400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576" y="520700"/>
            <a:ext cx="3557588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 userDrawn="1"/>
        </p:nvSpPr>
        <p:spPr>
          <a:xfrm>
            <a:off x="3714307" y="806539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702156"/>
            <a:ext cx="4572000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 noProof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900720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noProof="0" smtClean="0"/>
              <a:t>3/17/2021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 userDrawn="1"/>
        </p:nvSpPr>
        <p:spPr>
          <a:xfrm rot="5400000">
            <a:off x="927863" y="1260478"/>
            <a:ext cx="2540001" cy="1905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2400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576" y="520700"/>
            <a:ext cx="3557588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 userDrawn="1"/>
        </p:nvSpPr>
        <p:spPr>
          <a:xfrm>
            <a:off x="3714307" y="806539"/>
            <a:ext cx="762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47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2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702156"/>
            <a:ext cx="4572000" cy="740156"/>
          </a:xfrm>
        </p:spPr>
        <p:txBody>
          <a:bodyPr anchor="t">
            <a:normAutofit/>
          </a:bodyPr>
          <a:lstStyle>
            <a:lvl1pPr>
              <a:defRPr sz="255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E6C881-74AA-8944-AD6A-BA0821ECDC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2" y="1443038"/>
            <a:ext cx="4136231" cy="4894262"/>
          </a:xfrm>
        </p:spPr>
        <p:txBody>
          <a:bodyPr/>
          <a:lstStyle>
            <a:lvl1pPr>
              <a:spcBef>
                <a:spcPts val="750"/>
              </a:spcBef>
              <a:spcAft>
                <a:spcPts val="1125"/>
              </a:spcAft>
              <a:defRPr/>
            </a:lvl1pPr>
            <a:lvl2pPr>
              <a:spcBef>
                <a:spcPts val="750"/>
              </a:spcBef>
              <a:spcAft>
                <a:spcPts val="1125"/>
              </a:spcAft>
              <a:defRPr/>
            </a:lvl2pPr>
            <a:lvl3pPr>
              <a:spcBef>
                <a:spcPts val="750"/>
              </a:spcBef>
              <a:spcAft>
                <a:spcPts val="1125"/>
              </a:spcAft>
              <a:defRPr/>
            </a:lvl3pPr>
            <a:lvl4pPr>
              <a:spcBef>
                <a:spcPts val="750"/>
              </a:spcBef>
              <a:spcAft>
                <a:spcPts val="1125"/>
              </a:spcAft>
              <a:defRPr/>
            </a:lvl4pPr>
            <a:lvl5pPr>
              <a:spcBef>
                <a:spcPts val="750"/>
              </a:spcBef>
              <a:spcAft>
                <a:spcPts val="1125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7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68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81AA93-F954-4937-97F9-1C0DCFACC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79CDAB-04B3-46E8-9E55-6F1517FB3A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0CD9B0-930D-49CE-9510-5C6DDF1AC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67EF0-CE94-4FD3-B67C-AE3A5D856C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544066"/>
      </p:ext>
    </p:extLst>
  </p:cSld>
  <p:clrMapOvr>
    <a:masterClrMapping/>
  </p:clrMapOvr>
  <p:transition spd="med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E5DA96-5655-4B10-AE68-D395709FEB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1D4BB5-FA11-4FE7-9839-3C26710373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3D6DF8-070E-431B-8CB2-419F864499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4B6D8-8C4E-49B7-827E-411720815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288430"/>
      </p:ext>
    </p:extLst>
  </p:cSld>
  <p:clrMapOvr>
    <a:masterClrMapping/>
  </p:clrMapOvr>
  <p:transition spd="med">
    <p:blinds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6316D3-CD41-4685-BB99-8227E2CE6B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497862-A537-41B5-925F-2CB9FC1BFE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73A5A7-DDCB-4DCB-8419-5FCA6928A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9F15A7-BFA8-464F-B01A-836FA42265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028669"/>
      </p:ext>
    </p:extLst>
  </p:cSld>
  <p:clrMapOvr>
    <a:masterClrMapping/>
  </p:clrMapOvr>
  <p:transition spd="med">
    <p:blinds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606D1-2C23-477C-8EC8-880EFDB3A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9094A0-963E-427A-A7CC-205BC36F7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078C04-D23D-41B6-BEEC-2D0A4DBB5E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2029F-7A94-47A6-A047-C169060BA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988133"/>
      </p:ext>
    </p:extLst>
  </p:cSld>
  <p:clrMapOvr>
    <a:masterClrMapping/>
  </p:clrMapOvr>
  <p:transition spd="med">
    <p:blinds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E1A62E-B01F-4B76-93A7-F0890E1448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31C913-938C-449B-9F3C-C10F43641B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8F3202-AF36-4EC5-8107-3D682034E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C3A43-7116-4BA6-ACC5-075CD17D21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297636"/>
      </p:ext>
    </p:extLst>
  </p:cSld>
  <p:clrMapOvr>
    <a:masterClrMapping/>
  </p:clrMapOvr>
  <p:transition spd="med">
    <p:blinds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67EB98-BD02-47D5-9635-34C193A366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E68361-A421-4788-8E92-E9D22E7F4A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43BC72E-DA14-41DF-A4A2-F88361533A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35AD9-95C7-4517-BA28-708C9CF0D5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45703"/>
      </p:ext>
    </p:extLst>
  </p:cSld>
  <p:clrMapOvr>
    <a:masterClrMapping/>
  </p:clrMapOvr>
  <p:transition spd="med">
    <p:blinds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BB80819-B551-4D0D-9260-52054D91C3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388D87-4C1C-4E13-B0E1-19C14E9770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C831C4-AA62-4A54-AED5-07BE77A690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0B9A5-55B1-406A-8DBE-530D00A17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271817"/>
      </p:ext>
    </p:extLst>
  </p:cSld>
  <p:clrMapOvr>
    <a:masterClrMapping/>
  </p:clrMapOvr>
  <p:transition spd="med">
    <p:blinds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8F8A6-521B-48D7-A391-665992A64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02C970-F186-437B-96FC-E73514AF1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EB9FA0-B0BD-4FF1-AA23-0B42D6679C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0A57E-0DA8-4DFB-B4D7-C64DA2401D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294119"/>
      </p:ext>
    </p:extLst>
  </p:cSld>
  <p:clrMapOvr>
    <a:masterClrMapping/>
  </p:clrMapOvr>
  <p:transition spd="med">
    <p:blinds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A73173-107D-467C-AA91-6818030F9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BE2E3-AD66-4BF2-88BE-2A351DB118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A6F79-F4E1-4820-9DF3-C555FBB9FA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C46DF-FCB9-4F1E-8F2C-55CBB5F74D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425756"/>
      </p:ext>
    </p:extLst>
  </p:cSld>
  <p:clrMapOvr>
    <a:masterClrMapping/>
  </p:clrMapOvr>
  <p:transition spd="med">
    <p:blinds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24B283-504B-48D8-810F-46D9876108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511611-0D2F-4FE1-9925-FAD35103F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F8FCF0-88F6-479A-9562-9352658E88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47607-F710-46E0-9C29-74CEEAE40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639625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769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53177D-4C9F-44E9-94FF-8559231C8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7B2E2F-C434-406F-868F-CE3B2C0DF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A886D5-507C-463A-976F-3C73A67541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D570E-77A1-44CB-91D1-1DAFB86474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45864"/>
      </p:ext>
    </p:extLst>
  </p:cSld>
  <p:clrMapOvr>
    <a:masterClrMapping/>
  </p:clrMapOvr>
  <p:transition spd="med">
    <p:blinds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84BBA-3C7E-436D-B39A-CE0083F3AB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ABD48D-B506-407D-98BE-BAD2F942E9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D582A4-FB25-4522-AE7D-CD52371CB2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E7A2D-7AA9-4CD7-8C40-EDEB80E386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950475"/>
      </p:ext>
    </p:extLst>
  </p:cSld>
  <p:clrMapOvr>
    <a:masterClrMapping/>
  </p:clrMapOvr>
  <p:transition spd="med">
    <p:blinds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A9B583-25CF-48C7-842D-18C7F2B847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A9CF3-8166-42A0-9B5E-3AFDE51E49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ED982-F649-4897-B6A8-4E6BA561B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1E5EE-0CC7-48E4-A76A-65CE2A07C2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623310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791416F-FAB6-4494-ACEC-C5D7E5C64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1469" y="193105"/>
            <a:ext cx="5786438" cy="80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88ADAF-B434-4079-B72B-C517155E0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1469" y="1125141"/>
            <a:ext cx="5786438" cy="318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E272718-84D7-412F-B0DD-480F1C83CC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1469" y="4391174"/>
            <a:ext cx="1500188" cy="33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84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62D85E-81A5-4A06-B3C2-FC493972E6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6703" y="4391174"/>
            <a:ext cx="2035969" cy="33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84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3F5149-1169-480C-B69D-0A7376F23C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07719" y="4391174"/>
            <a:ext cx="1500188" cy="33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84"/>
            </a:lvl1pPr>
          </a:lstStyle>
          <a:p>
            <a:fld id="{003612EA-2286-4A39-BE23-33BE87BC44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80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094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41093" indent="-241093" algn="l" rtl="0" fontAlgn="base">
        <a:spcBef>
          <a:spcPct val="20000"/>
        </a:spcBef>
        <a:spcAft>
          <a:spcPct val="0"/>
        </a:spcAft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22368" indent="-200911" algn="l" rtl="0" fontAlgn="base">
        <a:spcBef>
          <a:spcPct val="20000"/>
        </a:spcBef>
        <a:spcAft>
          <a:spcPct val="0"/>
        </a:spcAft>
        <a:buChar char="–"/>
        <a:defRPr sz="1969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rtl="0" fontAlgn="base">
        <a:spcBef>
          <a:spcPct val="20000"/>
        </a:spcBef>
        <a:spcAft>
          <a:spcPct val="0"/>
        </a:spcAft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rtl="0" fontAlgn="base">
        <a:spcBef>
          <a:spcPct val="20000"/>
        </a:spcBef>
        <a:spcAft>
          <a:spcPct val="0"/>
        </a:spcAft>
        <a:buChar char="–"/>
        <a:defRPr sz="140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rtl="0" fontAlgn="base">
        <a:spcBef>
          <a:spcPct val="20000"/>
        </a:spcBef>
        <a:spcAft>
          <a:spcPct val="0"/>
        </a:spcAft>
        <a:buChar char="»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B7B7A-CF01-4D95-8D95-14444433C01A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B68E6-BAC3-4A3E-9BF4-40F7E38A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4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762397-B5D1-4E64-8D5F-9E9F6A31FC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764666A-0B1F-48BB-8984-8ACBB3D63D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5D634-70F3-40C0-89EF-AA02106DA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14A4507-EFE7-4BBD-BB7C-CA9E0528A1EA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A7447-939B-4692-9A86-78FAEE60C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5D0-59A5-4A81-BF4A-01FCDAE36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BBD75B7-816D-41B1-ACB4-58B7C2F1FA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05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177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177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353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530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706" algn="ctr" defTabSz="45717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882" indent="-342882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12" indent="-285736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2942" indent="-228588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118" indent="-228588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295" indent="-228588" algn="l" defTabSz="457177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6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3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664369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636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</p:sldLayoutIdLst>
  <p:hf sldNum="0" hdr="0" ftr="0" dt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41" indent="-171441" algn="l" defTabSz="685765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24" indent="-171441" algn="l" defTabSz="685765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06" indent="-171441" algn="l" defTabSz="685765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088" indent="-171441" algn="l" defTabSz="685765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2971" indent="-171441" algn="l" defTabSz="685765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EC8DDC4-C4D1-43F9-947F-DCEA4CC4F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5BB5EFB-4B25-4E33-9905-AA3DC1E03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0116" name="Rectangle 4">
            <a:extLst>
              <a:ext uri="{FF2B5EF4-FFF2-40B4-BE49-F238E27FC236}">
                <a16:creationId xmlns:a16="http://schemas.microsoft.com/office/drawing/2014/main" id="{5A0FC5DA-E8AF-4FF1-9857-A9D17EB81D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A2112856-D44F-4EC5-A591-A13F0FEDD5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8" name="Rectangle 6">
            <a:extLst>
              <a:ext uri="{FF2B5EF4-FFF2-40B4-BE49-F238E27FC236}">
                <a16:creationId xmlns:a16="http://schemas.microsoft.com/office/drawing/2014/main" id="{06476184-E7BA-46EC-B4BF-2AE8EFB162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347F8480-2ACB-4A14-96A9-3DB9A4D9A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186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ransition spd="med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/url?sa=i&amp;rct=j&amp;q=&amp;esrc=s&amp;source=images&amp;cd=&amp;cad=rja&amp;uact=8&amp;ved=0CAcQjRxqFQoTCPKStNbL6sYCFcl0Pgod8xAMhA&amp;url=http://sourcefed.com/2014-world-news-rewind/&amp;ei=yF-tVfKOLsnp-QHzobCgCA&amp;bvm=bv.98197061,d.Y2I&amp;psig=AFQjCNHXGsfgqAljhFAki7jkKcChIvvf2g&amp;ust=1437511349532683" TargetMode="Externa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24.png"/><Relationship Id="rId4" Type="http://schemas.openxmlformats.org/officeDocument/2006/relationships/hyperlink" Target="http://www.google.com/url?sa=i&amp;rct=j&amp;q=&amp;esrc=s&amp;source=images&amp;cd=&amp;cad=rja&amp;uact=8&amp;ved=0CAcQjRxqFQoTCID8w4q07MYCFcbJPgoddnMJWA&amp;url=http%3A%2F%2Fwww.baaf.org.uk%2Fourwork%2Fbmeproject&amp;ei=e1OuVcDSBcaT-wH25qXABQ&amp;psig=AFQjCNEiNtSgYfOi2D863TvdM0n_jX6P8g&amp;ust=1437573754466317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266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2" descr="A picture containing text, indoor, green&#10;&#10;Description automatically generated">
            <a:extLst>
              <a:ext uri="{FF2B5EF4-FFF2-40B4-BE49-F238E27FC236}">
                <a16:creationId xmlns:a16="http://schemas.microsoft.com/office/drawing/2014/main" id="{FA2C499C-A883-4849-A886-DDB41974C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r="5686" b="-1"/>
          <a:stretch/>
        </p:blipFill>
        <p:spPr>
          <a:xfrm>
            <a:off x="14" y="1282"/>
            <a:ext cx="9143986" cy="6856718"/>
          </a:xfrm>
          <a:prstGeom prst="rect">
            <a:avLst/>
          </a:prstGeom>
        </p:spPr>
      </p:pic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EC825D7-8369-4223-AE77-8B7B0B6CE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6" y="428625"/>
            <a:ext cx="2207211" cy="1553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F96CFF-F18C-46F7-8BE0-C07735916850}"/>
              </a:ext>
            </a:extLst>
          </p:cNvPr>
          <p:cNvSpPr/>
          <p:nvPr/>
        </p:nvSpPr>
        <p:spPr>
          <a:xfrm>
            <a:off x="6447235" y="3053953"/>
            <a:ext cx="2695622" cy="281263"/>
          </a:xfrm>
          <a:prstGeom prst="rect">
            <a:avLst/>
          </a:prstGeom>
          <a:solidFill>
            <a:srgbClr val="947048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64294" tIns="32147" rIns="64294" bIns="32147">
            <a:spAutoFit/>
            <a:scene3d>
              <a:camera prst="perspectiveRight"/>
              <a:lightRig rig="threePt" dir="t"/>
            </a:scene3d>
          </a:bodyPr>
          <a:lstStyle/>
          <a:p>
            <a:pPr algn="ctr" defTabSz="3214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6" b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Books of the Bible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E66AB-EB92-4F70-A540-AEA195636211}"/>
              </a:ext>
            </a:extLst>
          </p:cNvPr>
          <p:cNvSpPr/>
          <p:nvPr/>
        </p:nvSpPr>
        <p:spPr>
          <a:xfrm>
            <a:off x="1675794" y="683163"/>
            <a:ext cx="1407438" cy="32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64294" tIns="32147" rIns="64294" bIns="32147">
            <a:spAutoFit/>
          </a:bodyPr>
          <a:lstStyle/>
          <a:p>
            <a:pPr algn="ctr" defTabSz="321457">
              <a:defRPr/>
            </a:pPr>
            <a:r>
              <a:rPr lang="en-US" sz="168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radley Hand ITC" panose="03070402050302030203" pitchFamily="66" charset="0"/>
              </a:rPr>
              <a:t>Memory Verse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05E168-92A9-419F-83C3-22799ADAF2D4}"/>
              </a:ext>
            </a:extLst>
          </p:cNvPr>
          <p:cNvSpPr/>
          <p:nvPr/>
        </p:nvSpPr>
        <p:spPr>
          <a:xfrm>
            <a:off x="4213850" y="683163"/>
            <a:ext cx="1204116" cy="32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4294" tIns="32147" rIns="64294" bIns="32147">
            <a:spAutoFit/>
          </a:bodyPr>
          <a:lstStyle/>
          <a:p>
            <a:pPr algn="ctr" defTabSz="321457">
              <a:defRPr/>
            </a:pPr>
            <a:r>
              <a:rPr lang="en-US" sz="168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radley Hand ITC" panose="03070402050302030203" pitchFamily="66" charset="0"/>
              </a:rPr>
              <a:t>Main Truth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6282F9-9498-4860-901B-B33113638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6" t="33280" r="20814" b="17122"/>
          <a:stretch/>
        </p:blipFill>
        <p:spPr>
          <a:xfrm>
            <a:off x="3753836" y="1210260"/>
            <a:ext cx="2060346" cy="1525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52632-40CD-4009-B3AC-1678273579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1" r="5839"/>
          <a:stretch/>
        </p:blipFill>
        <p:spPr>
          <a:xfrm>
            <a:off x="1363915" y="1248042"/>
            <a:ext cx="2018555" cy="14879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6490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490FBD-C674-425A-9F33-AF321CF5DA4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CC440-F1D6-42A6-AD38-FC7DB0BC8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4" t="20146" r="10931" b="8692"/>
          <a:stretch/>
        </p:blipFill>
        <p:spPr>
          <a:xfrm>
            <a:off x="-1" y="0"/>
            <a:ext cx="9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5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47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023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0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A4E30-CF9B-4EB6-AB85-0988BDC885E5}"/>
              </a:ext>
            </a:extLst>
          </p:cNvPr>
          <p:cNvSpPr txBox="1"/>
          <p:nvPr/>
        </p:nvSpPr>
        <p:spPr>
          <a:xfrm>
            <a:off x="157162" y="4199361"/>
            <a:ext cx="8829676" cy="218545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R="0" lvl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John 1:7</a:t>
            </a:r>
          </a:p>
          <a:p>
            <a:pPr marR="0" lvl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90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R="0" lvl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“…The blood of Jesus Christ His Son </a:t>
            </a:r>
            <a:r>
              <a:rPr kumimoji="0" lang="en-US" sz="4000" b="0" i="0" u="none" strike="noStrike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cleanseth</a:t>
            </a:r>
            <a:r>
              <a:rPr kumimoji="0" lang="en-US" sz="40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us from all sin.”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F2EB7-8FFD-45B8-8222-70E2896C5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7250" b="9344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124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50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572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3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3B3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7A982D-EFEA-4901-9382-A56D50CB3620}"/>
              </a:ext>
            </a:extLst>
          </p:cNvPr>
          <p:cNvSpPr txBox="1"/>
          <p:nvPr/>
        </p:nvSpPr>
        <p:spPr>
          <a:xfrm>
            <a:off x="832485" y="4277356"/>
            <a:ext cx="7475220" cy="1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>
                <a:solidFill>
                  <a:srgbClr val="3B3E62"/>
                </a:solidFill>
                <a:latin typeface="+mj-lt"/>
                <a:ea typeface="+mj-ea"/>
                <a:cs typeface="+mj-cs"/>
              </a:rPr>
              <a:t>Don’t be afraid to stand for Jesus</a:t>
            </a:r>
          </a:p>
        </p:txBody>
      </p:sp>
      <p:pic>
        <p:nvPicPr>
          <p:cNvPr id="2" name="Picture 1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B6BC7DDB-8335-4C0E-AB86-B5F969308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0" r="2" b="13166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62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28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3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3B3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7A982D-EFEA-4901-9382-A56D50CB3620}"/>
              </a:ext>
            </a:extLst>
          </p:cNvPr>
          <p:cNvSpPr txBox="1"/>
          <p:nvPr/>
        </p:nvSpPr>
        <p:spPr>
          <a:xfrm>
            <a:off x="832485" y="4277356"/>
            <a:ext cx="7475220" cy="1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>
                <a:solidFill>
                  <a:srgbClr val="3B3E62"/>
                </a:solidFill>
                <a:latin typeface="+mj-lt"/>
                <a:ea typeface="+mj-ea"/>
                <a:cs typeface="+mj-cs"/>
              </a:rPr>
              <a:t>Don’t be afraid to stand for Jesus</a:t>
            </a:r>
          </a:p>
        </p:txBody>
      </p:sp>
      <p:pic>
        <p:nvPicPr>
          <p:cNvPr id="2" name="Picture 1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B6BC7DDB-8335-4C0E-AB86-B5F969308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0" r="2" b="13166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54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Video for Clubs 2020">
            <a:hlinkClick r:id="" action="ppaction://media"/>
            <a:extLst>
              <a:ext uri="{FF2B5EF4-FFF2-40B4-BE49-F238E27FC236}">
                <a16:creationId xmlns:a16="http://schemas.microsoft.com/office/drawing/2014/main" id="{42FB6A37-B8DC-42EE-990C-322B703CB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20662" y="508885"/>
            <a:ext cx="3697357" cy="54545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“…God gave us a spirit not of fear….”</a:t>
            </a:r>
          </a:p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800" b="1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800" b="1">
                <a:latin typeface="+mj-lt"/>
                <a:ea typeface="+mj-ea"/>
                <a:cs typeface="+mj-cs"/>
              </a:rPr>
              <a:t>2 Timothy 1:7</a:t>
            </a:r>
            <a:endParaRPr kumimoji="0" lang="en-US" sz="4800" b="1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800" b="1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CEF\Pictures\Pictures\Children\gir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r="1" b="1456"/>
          <a:stretch/>
        </p:blipFill>
        <p:spPr bwMode="auto">
          <a:xfrm flipH="1">
            <a:off x="20" y="10"/>
            <a:ext cx="5244655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71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560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082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0DC434-0A45-4C69-9CAE-6D2D71F2264D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66">
              <a:latin typeface="Arial" panose="020B0604020202020204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8FA0CA0-6CAB-454A-B2FD-FCB725A6D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089" b="46405"/>
          <a:stretch/>
        </p:blipFill>
        <p:spPr bwMode="auto">
          <a:xfrm>
            <a:off x="1435700" y="270211"/>
            <a:ext cx="6272599" cy="63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B3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3B3E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7A982D-EFEA-4901-9382-A56D50CB3620}"/>
              </a:ext>
            </a:extLst>
          </p:cNvPr>
          <p:cNvSpPr txBox="1"/>
          <p:nvPr/>
        </p:nvSpPr>
        <p:spPr>
          <a:xfrm>
            <a:off x="832485" y="4277356"/>
            <a:ext cx="7475220" cy="1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3B3E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Don’t be afraid to stand for Jesus</a:t>
            </a:r>
          </a:p>
        </p:txBody>
      </p:sp>
      <p:pic>
        <p:nvPicPr>
          <p:cNvPr id="2" name="Picture 1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B6BC7DDB-8335-4C0E-AB86-B5F969308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0" r="2" b="13166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86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0662" y="508885"/>
            <a:ext cx="3697357" cy="54545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“…God gave us a spirit not of fear….”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Timothy 1:7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:\Users\CEF\Pictures\Pictures\Children\gir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r="1" b="1456"/>
          <a:stretch/>
        </p:blipFill>
        <p:spPr bwMode="auto">
          <a:xfrm flipH="1">
            <a:off x="20" y="10"/>
            <a:ext cx="5244655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489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sourcefed.com/wp-content/uploads/2014/12/world.jpg">
            <a:hlinkClick r:id="rId2"/>
            <a:extLst>
              <a:ext uri="{FF2B5EF4-FFF2-40B4-BE49-F238E27FC236}">
                <a16:creationId xmlns:a16="http://schemas.microsoft.com/office/drawing/2014/main" id="{12DDB78E-1D70-4C70-AECD-CF418C0FF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55" y="197644"/>
            <a:ext cx="6656145" cy="4374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baaf.org.uk/webfm_send/2557">
            <a:hlinkClick r:id="rId4"/>
            <a:extLst>
              <a:ext uri="{FF2B5EF4-FFF2-40B4-BE49-F238E27FC236}">
                <a16:creationId xmlns:a16="http://schemas.microsoft.com/office/drawing/2014/main" id="{AB8765DF-16E6-47A6-A0E6-66C4792C5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9"/>
          <a:stretch/>
        </p:blipFill>
        <p:spPr bwMode="auto">
          <a:xfrm>
            <a:off x="3025306" y="4953000"/>
            <a:ext cx="6423494" cy="193219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58D97D2-7442-4FC8-85FA-CFF2B8455FCD}"/>
              </a:ext>
            </a:extLst>
          </p:cNvPr>
          <p:cNvSpPr txBox="1">
            <a:spLocks noChangeArrowheads="1"/>
          </p:cNvSpPr>
          <p:nvPr/>
        </p:nvSpPr>
        <p:spPr>
          <a:xfrm>
            <a:off x="-31899" y="187011"/>
            <a:ext cx="4954772" cy="66603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33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3333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99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John 3:16</a:t>
            </a: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“For God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 loved the world,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2D2D8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He gave His only begotten Son, that whosoever believeth in Him should not perish, but have everlasting life.”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76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C93E62-0837-4D94-A90F-AD483403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67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D493FB-A6B6-4CBF-99B4-67718B96C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15" r="7584"/>
          <a:stretch/>
        </p:blipFill>
        <p:spPr>
          <a:xfrm>
            <a:off x="3877056" y="-1"/>
            <a:ext cx="5266944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E1FCE9-0A5E-4F9C-95C9-62510010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8517"/>
          <a:stretch/>
        </p:blipFill>
        <p:spPr>
          <a:xfrm flipH="1">
            <a:off x="-329610" y="-404037"/>
            <a:ext cx="10026202" cy="72580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67178CC-F136-4141-9A6C-6448193F35AD}"/>
              </a:ext>
            </a:extLst>
          </p:cNvPr>
          <p:cNvSpPr/>
          <p:nvPr/>
        </p:nvSpPr>
        <p:spPr bwMode="auto">
          <a:xfrm>
            <a:off x="-1632121" y="-2053389"/>
            <a:ext cx="6236208" cy="10956757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A4E30-CF9B-4EB6-AB85-0988BDC885E5}"/>
              </a:ext>
            </a:extLst>
          </p:cNvPr>
          <p:cNvSpPr txBox="1"/>
          <p:nvPr/>
        </p:nvSpPr>
        <p:spPr>
          <a:xfrm>
            <a:off x="-39765" y="853173"/>
            <a:ext cx="4403408" cy="52486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Matthew 26:28</a:t>
            </a:r>
          </a:p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“For this is My blood of the new testament, which is shed for many for the remission of sins.”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64E0D9-CE5F-4388-9D26-F988E0BEACC3}"/>
              </a:ext>
            </a:extLst>
          </p:cNvPr>
          <p:cNvSpPr/>
          <p:nvPr/>
        </p:nvSpPr>
        <p:spPr bwMode="auto">
          <a:xfrm>
            <a:off x="212651" y="2477386"/>
            <a:ext cx="1382233" cy="58479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365DF-E6A7-431B-8AEB-EE415E646F84}"/>
              </a:ext>
            </a:extLst>
          </p:cNvPr>
          <p:cNvSpPr/>
          <p:nvPr/>
        </p:nvSpPr>
        <p:spPr bwMode="auto">
          <a:xfrm>
            <a:off x="95693" y="3189767"/>
            <a:ext cx="2530549" cy="60605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C983DC-BD39-4DD4-B78D-3B7BF651C510}"/>
              </a:ext>
            </a:extLst>
          </p:cNvPr>
          <p:cNvSpPr/>
          <p:nvPr/>
        </p:nvSpPr>
        <p:spPr bwMode="auto">
          <a:xfrm>
            <a:off x="818707" y="3891515"/>
            <a:ext cx="1137684" cy="60605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7A117-E897-452A-A48A-C60A351458B4}"/>
              </a:ext>
            </a:extLst>
          </p:cNvPr>
          <p:cNvSpPr/>
          <p:nvPr/>
        </p:nvSpPr>
        <p:spPr bwMode="auto">
          <a:xfrm>
            <a:off x="1786269" y="4550732"/>
            <a:ext cx="2371060" cy="52099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175611-BCE7-43B8-9FC9-50680315FA3C}"/>
              </a:ext>
            </a:extLst>
          </p:cNvPr>
          <p:cNvSpPr/>
          <p:nvPr/>
        </p:nvSpPr>
        <p:spPr bwMode="auto">
          <a:xfrm>
            <a:off x="1818166" y="5188688"/>
            <a:ext cx="1244010" cy="73621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6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7982862-2AAC-4970-8B20-2A692A854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" r="951"/>
          <a:stretch/>
        </p:blipFill>
        <p:spPr>
          <a:xfrm>
            <a:off x="34290" y="80387"/>
            <a:ext cx="8989130" cy="67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74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D493FB-A6B6-4CBF-99B4-67718B96C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15" r="7584"/>
          <a:stretch/>
        </p:blipFill>
        <p:spPr>
          <a:xfrm>
            <a:off x="3877056" y="-1"/>
            <a:ext cx="5266944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E1FCE9-0A5E-4F9C-95C9-62510010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8517"/>
          <a:stretch/>
        </p:blipFill>
        <p:spPr>
          <a:xfrm flipH="1">
            <a:off x="-329610" y="-404037"/>
            <a:ext cx="10026202" cy="72580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67178CC-F136-4141-9A6C-6448193F35AD}"/>
              </a:ext>
            </a:extLst>
          </p:cNvPr>
          <p:cNvSpPr/>
          <p:nvPr/>
        </p:nvSpPr>
        <p:spPr bwMode="auto">
          <a:xfrm>
            <a:off x="-1632124" y="-2053389"/>
            <a:ext cx="6236208" cy="10956757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A4E30-CF9B-4EB6-AB85-0988BDC885E5}"/>
              </a:ext>
            </a:extLst>
          </p:cNvPr>
          <p:cNvSpPr txBox="1"/>
          <p:nvPr/>
        </p:nvSpPr>
        <p:spPr>
          <a:xfrm>
            <a:off x="-39765" y="853173"/>
            <a:ext cx="4403408" cy="52486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Matthew 26:28</a:t>
            </a:r>
          </a:p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“For this is My blood of the new testament, which is shed for many for the remission of sins.”</a:t>
            </a:r>
          </a:p>
        </p:txBody>
      </p:sp>
    </p:spTree>
    <p:extLst>
      <p:ext uri="{BB962C8B-B14F-4D97-AF65-F5344CB8AC3E}">
        <p14:creationId xmlns:p14="http://schemas.microsoft.com/office/powerpoint/2010/main" val="15129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ave Decided to Follow Jesus _ Cedarmont Kids _ lyric video">
            <a:hlinkClick r:id="" action="ppaction://media"/>
            <a:extLst>
              <a:ext uri="{FF2B5EF4-FFF2-40B4-BE49-F238E27FC236}">
                <a16:creationId xmlns:a16="http://schemas.microsoft.com/office/drawing/2014/main" id="{EC38E6C5-A964-48F8-8D4C-ADC831767D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0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07A4EA-CAFB-4D0E-A651-C04A9388F13D}"/>
              </a:ext>
            </a:extLst>
          </p:cNvPr>
          <p:cNvSpPr txBox="1"/>
          <p:nvPr/>
        </p:nvSpPr>
        <p:spPr>
          <a:xfrm>
            <a:off x="306183" y="132823"/>
            <a:ext cx="3470688" cy="239758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Zonk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00844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91E50-E780-482D-B1A8-EA96D83EA983}"/>
              </a:ext>
            </a:extLst>
          </p:cNvPr>
          <p:cNvSpPr txBox="1"/>
          <p:nvPr/>
        </p:nvSpPr>
        <p:spPr>
          <a:xfrm>
            <a:off x="260998" y="2604568"/>
            <a:ext cx="4854984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PowerPoint in Slide Show mode. Click on the “Zonk” above to pull up the game.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wheel to spin it for points after a student answers a question correctly.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 student can spin as many times as they want. But if they get Zonk, they lose all the points for that turn.</a:t>
            </a:r>
          </a:p>
        </p:txBody>
      </p:sp>
    </p:spTree>
    <p:extLst>
      <p:ext uri="{BB962C8B-B14F-4D97-AF65-F5344CB8AC3E}">
        <p14:creationId xmlns:p14="http://schemas.microsoft.com/office/powerpoint/2010/main" val="610425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A25BF79-9ED2-4290-8C48-1AB107B67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2">
              <a:defRPr/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CA69D-9764-6F43-A39D-17C946E0E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208" y="1658816"/>
            <a:ext cx="4705499" cy="3540368"/>
          </a:xfrm>
        </p:spPr>
        <p:txBody>
          <a:bodyPr>
            <a:normAutofit/>
          </a:bodyPr>
          <a:lstStyle/>
          <a:p>
            <a:pPr algn="l"/>
            <a:r>
              <a:rPr lang="en-US" sz="5400">
                <a:solidFill>
                  <a:schemeClr val="tx1"/>
                </a:solidFill>
              </a:rPr>
              <a:t>Learning About the bible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59C197-C92F-4EEC-9821-4C2CAABD6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857250"/>
            <a:ext cx="348025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2">
              <a:defRPr/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18D58F-96AE-499D-AB10-312690101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1078992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2">
              <a:defRPr/>
            </a:pPr>
            <a:endParaRPr lang="en-US" sz="1350">
              <a:solidFill>
                <a:srgbClr val="1B376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17044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9A1362-10E0-42A9-A6BF-68C8B445B7B8}"/>
              </a:ext>
            </a:extLst>
          </p:cNvPr>
          <p:cNvSpPr/>
          <p:nvPr/>
        </p:nvSpPr>
        <p:spPr>
          <a:xfrm flipH="1">
            <a:off x="3514339" y="2852595"/>
            <a:ext cx="2204884" cy="528773"/>
          </a:xfrm>
          <a:prstGeom prst="round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27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Corinthians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8FB3CB-5E76-4217-9AC4-95B53CB59532}"/>
              </a:ext>
            </a:extLst>
          </p:cNvPr>
          <p:cNvSpPr/>
          <p:nvPr/>
        </p:nvSpPr>
        <p:spPr>
          <a:xfrm flipH="1">
            <a:off x="3514339" y="1676769"/>
            <a:ext cx="2204884" cy="5287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Romans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509DA7-1EB8-4F81-94BD-C9F1985DD865}"/>
              </a:ext>
            </a:extLst>
          </p:cNvPr>
          <p:cNvSpPr/>
          <p:nvPr/>
        </p:nvSpPr>
        <p:spPr>
          <a:xfrm>
            <a:off x="3514339" y="2265720"/>
            <a:ext cx="2204884" cy="528773"/>
          </a:xfrm>
          <a:prstGeom prst="round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27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Corinthians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C1A0F9-B1C9-4494-95E7-D3B165821ABD}"/>
              </a:ext>
            </a:extLst>
          </p:cNvPr>
          <p:cNvSpPr txBox="1"/>
          <p:nvPr/>
        </p:nvSpPr>
        <p:spPr>
          <a:xfrm>
            <a:off x="808705" y="947658"/>
            <a:ext cx="7786868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342898"/>
            <a:r>
              <a:rPr lang="en-US" sz="3300" b="1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Books of the New Testament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CA7F66-C5EF-402C-979F-C5DCDE823B5E}"/>
              </a:ext>
            </a:extLst>
          </p:cNvPr>
          <p:cNvSpPr/>
          <p:nvPr/>
        </p:nvSpPr>
        <p:spPr>
          <a:xfrm>
            <a:off x="752704" y="2960223"/>
            <a:ext cx="246606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8"/>
            <a:r>
              <a:rPr lang="en-US" sz="2700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14 LETTERS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078AF14-FB36-4A3F-B66F-7DB3DDE774B7}"/>
              </a:ext>
            </a:extLst>
          </p:cNvPr>
          <p:cNvSpPr/>
          <p:nvPr/>
        </p:nvSpPr>
        <p:spPr>
          <a:xfrm>
            <a:off x="3514339" y="4583744"/>
            <a:ext cx="2204884" cy="5287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Philippians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FCEFB0-5024-4CE0-9A34-9D03A943A497}"/>
              </a:ext>
            </a:extLst>
          </p:cNvPr>
          <p:cNvSpPr/>
          <p:nvPr/>
        </p:nvSpPr>
        <p:spPr>
          <a:xfrm>
            <a:off x="3519403" y="4011606"/>
            <a:ext cx="2204884" cy="5287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Ephesians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CA640E-D798-4D21-ABBA-158DFEADDA1E}"/>
              </a:ext>
            </a:extLst>
          </p:cNvPr>
          <p:cNvSpPr/>
          <p:nvPr/>
        </p:nvSpPr>
        <p:spPr>
          <a:xfrm>
            <a:off x="3519403" y="3439469"/>
            <a:ext cx="2204884" cy="528773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Galatians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5A89536-2948-4708-97DE-0EE7C81DF8FF}"/>
              </a:ext>
            </a:extLst>
          </p:cNvPr>
          <p:cNvSpPr/>
          <p:nvPr/>
        </p:nvSpPr>
        <p:spPr>
          <a:xfrm flipH="1">
            <a:off x="3514338" y="5170619"/>
            <a:ext cx="2204884" cy="5287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Colossians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D84B739-9C7B-4E5E-9BF4-607EAC6A8D95}"/>
              </a:ext>
            </a:extLst>
          </p:cNvPr>
          <p:cNvSpPr/>
          <p:nvPr/>
        </p:nvSpPr>
        <p:spPr>
          <a:xfrm flipH="1">
            <a:off x="5907875" y="2224945"/>
            <a:ext cx="2204884" cy="5287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Thessalonians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0FE4AF8-D7C5-4BEA-A55A-5749A04010AA}"/>
              </a:ext>
            </a:extLst>
          </p:cNvPr>
          <p:cNvSpPr/>
          <p:nvPr/>
        </p:nvSpPr>
        <p:spPr>
          <a:xfrm>
            <a:off x="5890282" y="1676769"/>
            <a:ext cx="2204884" cy="5287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Thessalonians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82673A-299E-4A1C-9F3B-4632C294E6E4}"/>
              </a:ext>
            </a:extLst>
          </p:cNvPr>
          <p:cNvSpPr/>
          <p:nvPr/>
        </p:nvSpPr>
        <p:spPr>
          <a:xfrm>
            <a:off x="5907875" y="4002750"/>
            <a:ext cx="2204884" cy="52877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Titus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109E2A-7226-467C-91DA-D9AB3A5DDD97}"/>
              </a:ext>
            </a:extLst>
          </p:cNvPr>
          <p:cNvSpPr/>
          <p:nvPr/>
        </p:nvSpPr>
        <p:spPr>
          <a:xfrm>
            <a:off x="5925238" y="3401115"/>
            <a:ext cx="2204884" cy="5287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Timothy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E17B00F-46C4-4A08-B657-D494355E9FFA}"/>
              </a:ext>
            </a:extLst>
          </p:cNvPr>
          <p:cNvSpPr/>
          <p:nvPr/>
        </p:nvSpPr>
        <p:spPr>
          <a:xfrm>
            <a:off x="5911405" y="2835576"/>
            <a:ext cx="2204884" cy="5287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Timothy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ACD6EB1-AEB3-4640-84A2-19DB73447ABF}"/>
              </a:ext>
            </a:extLst>
          </p:cNvPr>
          <p:cNvSpPr/>
          <p:nvPr/>
        </p:nvSpPr>
        <p:spPr>
          <a:xfrm>
            <a:off x="5925239" y="4603547"/>
            <a:ext cx="2204884" cy="528773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Philemon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CA604F3-21B2-4516-88E6-E63A71B0B542}"/>
              </a:ext>
            </a:extLst>
          </p:cNvPr>
          <p:cNvSpPr/>
          <p:nvPr/>
        </p:nvSpPr>
        <p:spPr>
          <a:xfrm>
            <a:off x="5925238" y="5209951"/>
            <a:ext cx="2204884" cy="528773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Hebrews</a:t>
            </a:r>
          </a:p>
        </p:txBody>
      </p:sp>
    </p:spTree>
    <p:extLst>
      <p:ext uri="{BB962C8B-B14F-4D97-AF65-F5344CB8AC3E}">
        <p14:creationId xmlns:p14="http://schemas.microsoft.com/office/powerpoint/2010/main" val="113348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4" grpId="0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63102-E0E2-4ED1-991E-C5F07282D97D}"/>
              </a:ext>
            </a:extLst>
          </p:cNvPr>
          <p:cNvSpPr/>
          <p:nvPr/>
        </p:nvSpPr>
        <p:spPr>
          <a:xfrm>
            <a:off x="1072745" y="2012279"/>
            <a:ext cx="2204884" cy="5652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Matthew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BACF5A-2BC3-4DA1-9F85-BC93CE81B4D7}"/>
              </a:ext>
            </a:extLst>
          </p:cNvPr>
          <p:cNvSpPr/>
          <p:nvPr/>
        </p:nvSpPr>
        <p:spPr>
          <a:xfrm>
            <a:off x="1072747" y="3269487"/>
            <a:ext cx="2204884" cy="5652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Luke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C6203C-C363-42D6-8B94-26526FD39C83}"/>
              </a:ext>
            </a:extLst>
          </p:cNvPr>
          <p:cNvSpPr/>
          <p:nvPr/>
        </p:nvSpPr>
        <p:spPr>
          <a:xfrm flipH="1">
            <a:off x="1072746" y="2643631"/>
            <a:ext cx="2204884" cy="5652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Mark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1A04CE-6E62-426A-8F34-416EBA40FD39}"/>
              </a:ext>
            </a:extLst>
          </p:cNvPr>
          <p:cNvSpPr/>
          <p:nvPr/>
        </p:nvSpPr>
        <p:spPr>
          <a:xfrm flipH="1">
            <a:off x="1072748" y="3871611"/>
            <a:ext cx="2204884" cy="5652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John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E08CB8-BBB9-4655-85A3-76895114C754}"/>
              </a:ext>
            </a:extLst>
          </p:cNvPr>
          <p:cNvSpPr/>
          <p:nvPr/>
        </p:nvSpPr>
        <p:spPr>
          <a:xfrm>
            <a:off x="1072748" y="5345118"/>
            <a:ext cx="2204884" cy="5652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Acts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9A1362-10E0-42A9-A6BF-68C8B445B7B8}"/>
              </a:ext>
            </a:extLst>
          </p:cNvPr>
          <p:cNvSpPr/>
          <p:nvPr/>
        </p:nvSpPr>
        <p:spPr>
          <a:xfrm flipH="1">
            <a:off x="4164045" y="3141353"/>
            <a:ext cx="2204884" cy="528773"/>
          </a:xfrm>
          <a:prstGeom prst="round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27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Corinthians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8FB3CB-5E76-4217-9AC4-95B53CB59532}"/>
              </a:ext>
            </a:extLst>
          </p:cNvPr>
          <p:cNvSpPr/>
          <p:nvPr/>
        </p:nvSpPr>
        <p:spPr>
          <a:xfrm flipH="1">
            <a:off x="4164045" y="1965527"/>
            <a:ext cx="2204884" cy="5287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Romans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509DA7-1EB8-4F81-94BD-C9F1985DD865}"/>
              </a:ext>
            </a:extLst>
          </p:cNvPr>
          <p:cNvSpPr/>
          <p:nvPr/>
        </p:nvSpPr>
        <p:spPr>
          <a:xfrm>
            <a:off x="4164045" y="2554479"/>
            <a:ext cx="2204884" cy="528773"/>
          </a:xfrm>
          <a:prstGeom prst="round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27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Corinthians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C1A0F9-B1C9-4494-95E7-D3B165821ABD}"/>
              </a:ext>
            </a:extLst>
          </p:cNvPr>
          <p:cNvSpPr txBox="1"/>
          <p:nvPr/>
        </p:nvSpPr>
        <p:spPr>
          <a:xfrm>
            <a:off x="808705" y="947658"/>
            <a:ext cx="7786868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342898"/>
            <a:r>
              <a:rPr lang="en-US" sz="3300" b="1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Books of the New Testament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BCFFA-1009-4522-946A-6AB82EF0E2F0}"/>
              </a:ext>
            </a:extLst>
          </p:cNvPr>
          <p:cNvSpPr/>
          <p:nvPr/>
        </p:nvSpPr>
        <p:spPr>
          <a:xfrm>
            <a:off x="808705" y="1570603"/>
            <a:ext cx="285078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8"/>
            <a:r>
              <a:rPr lang="en-US" sz="2700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THE GOSPELS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BA7922-9A5D-4676-B8C3-6D230A30FE63}"/>
              </a:ext>
            </a:extLst>
          </p:cNvPr>
          <p:cNvSpPr/>
          <p:nvPr/>
        </p:nvSpPr>
        <p:spPr>
          <a:xfrm>
            <a:off x="1244065" y="4807417"/>
            <a:ext cx="186224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8"/>
            <a:r>
              <a:rPr lang="en-US" sz="2700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HISTORY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CA7F66-C5EF-402C-979F-C5DCDE823B5E}"/>
              </a:ext>
            </a:extLst>
          </p:cNvPr>
          <p:cNvSpPr/>
          <p:nvPr/>
        </p:nvSpPr>
        <p:spPr>
          <a:xfrm>
            <a:off x="5266486" y="1507851"/>
            <a:ext cx="1888979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8"/>
            <a:r>
              <a:rPr lang="en-US" sz="2700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LETTERS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078AF14-FB36-4A3F-B66F-7DB3DDE774B7}"/>
              </a:ext>
            </a:extLst>
          </p:cNvPr>
          <p:cNvSpPr/>
          <p:nvPr/>
        </p:nvSpPr>
        <p:spPr>
          <a:xfrm>
            <a:off x="4164044" y="4872502"/>
            <a:ext cx="2204884" cy="5287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Philippians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FCEFB0-5024-4CE0-9A34-9D03A943A497}"/>
              </a:ext>
            </a:extLst>
          </p:cNvPr>
          <p:cNvSpPr/>
          <p:nvPr/>
        </p:nvSpPr>
        <p:spPr>
          <a:xfrm>
            <a:off x="4169109" y="4300365"/>
            <a:ext cx="2204884" cy="5287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Ephesians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CA640E-D798-4D21-ABBA-158DFEADDA1E}"/>
              </a:ext>
            </a:extLst>
          </p:cNvPr>
          <p:cNvSpPr/>
          <p:nvPr/>
        </p:nvSpPr>
        <p:spPr>
          <a:xfrm>
            <a:off x="4169109" y="3728227"/>
            <a:ext cx="2204884" cy="528773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Galatians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5A89536-2948-4708-97DE-0EE7C81DF8FF}"/>
              </a:ext>
            </a:extLst>
          </p:cNvPr>
          <p:cNvSpPr/>
          <p:nvPr/>
        </p:nvSpPr>
        <p:spPr>
          <a:xfrm flipH="1">
            <a:off x="4164044" y="5459377"/>
            <a:ext cx="2204884" cy="5287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Colossians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D84B739-9C7B-4E5E-9BF4-607EAC6A8D95}"/>
              </a:ext>
            </a:extLst>
          </p:cNvPr>
          <p:cNvSpPr/>
          <p:nvPr/>
        </p:nvSpPr>
        <p:spPr>
          <a:xfrm flipH="1">
            <a:off x="6557580" y="2513703"/>
            <a:ext cx="2204884" cy="5287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Thessalonians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0FE4AF8-D7C5-4BEA-A55A-5749A04010AA}"/>
              </a:ext>
            </a:extLst>
          </p:cNvPr>
          <p:cNvSpPr/>
          <p:nvPr/>
        </p:nvSpPr>
        <p:spPr>
          <a:xfrm>
            <a:off x="6539987" y="1965527"/>
            <a:ext cx="2204884" cy="5287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Thessalonians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82673A-299E-4A1C-9F3B-4632C294E6E4}"/>
              </a:ext>
            </a:extLst>
          </p:cNvPr>
          <p:cNvSpPr/>
          <p:nvPr/>
        </p:nvSpPr>
        <p:spPr>
          <a:xfrm>
            <a:off x="6557580" y="4291508"/>
            <a:ext cx="2204884" cy="52877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Titus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109E2A-7226-467C-91DA-D9AB3A5DDD97}"/>
              </a:ext>
            </a:extLst>
          </p:cNvPr>
          <p:cNvSpPr/>
          <p:nvPr/>
        </p:nvSpPr>
        <p:spPr>
          <a:xfrm>
            <a:off x="6574944" y="3689873"/>
            <a:ext cx="2204884" cy="5287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Timothy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E17B00F-46C4-4A08-B657-D494355E9FFA}"/>
              </a:ext>
            </a:extLst>
          </p:cNvPr>
          <p:cNvSpPr/>
          <p:nvPr/>
        </p:nvSpPr>
        <p:spPr>
          <a:xfrm>
            <a:off x="6561110" y="3124334"/>
            <a:ext cx="2204884" cy="52877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Timothy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ACD6EB1-AEB3-4640-84A2-19DB73447ABF}"/>
              </a:ext>
            </a:extLst>
          </p:cNvPr>
          <p:cNvSpPr/>
          <p:nvPr/>
        </p:nvSpPr>
        <p:spPr>
          <a:xfrm>
            <a:off x="6574945" y="4892306"/>
            <a:ext cx="2204884" cy="528773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Philemon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CA604F3-21B2-4516-88E6-E63A71B0B542}"/>
              </a:ext>
            </a:extLst>
          </p:cNvPr>
          <p:cNvSpPr/>
          <p:nvPr/>
        </p:nvSpPr>
        <p:spPr>
          <a:xfrm>
            <a:off x="6574944" y="5448477"/>
            <a:ext cx="2204884" cy="528773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8"/>
            <a:r>
              <a:rPr lang="en-US" sz="33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Hebrews</a:t>
            </a:r>
          </a:p>
        </p:txBody>
      </p:sp>
    </p:spTree>
    <p:extLst>
      <p:ext uri="{BB962C8B-B14F-4D97-AF65-F5344CB8AC3E}">
        <p14:creationId xmlns:p14="http://schemas.microsoft.com/office/powerpoint/2010/main" val="3734189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43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015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55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26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BD183-45D3-4E06-B5B5-61C92DC63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" r="17774" b="909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62605" y="-2"/>
            <a:ext cx="4081395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E44942-1E44-4DD0-810C-715E9FA646BD}"/>
              </a:ext>
            </a:extLst>
          </p:cNvPr>
          <p:cNvSpPr/>
          <p:nvPr/>
        </p:nvSpPr>
        <p:spPr>
          <a:xfrm>
            <a:off x="4722535" y="1042803"/>
            <a:ext cx="4788816" cy="55146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</a:rPr>
              <a:t>Dear Heavenly Father,</a:t>
            </a:r>
          </a:p>
          <a:p>
            <a:pPr marR="0" lvl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</a:rPr>
              <a:t>Thank You for</a:t>
            </a:r>
          </a:p>
          <a:p>
            <a:pPr marR="0" lvl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</a:rPr>
              <a:t>______________</a:t>
            </a:r>
          </a:p>
          <a:p>
            <a:pPr marR="0" lvl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</a:rPr>
              <a:t>Please</a:t>
            </a:r>
          </a:p>
          <a:p>
            <a:pPr marR="0" lvl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</a:rPr>
              <a:t>_____________</a:t>
            </a:r>
          </a:p>
          <a:p>
            <a:pPr marR="0" lvl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</a:rPr>
              <a:t>In Jesus’ name,</a:t>
            </a:r>
          </a:p>
          <a:p>
            <a:pPr marR="0" lvl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23901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81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922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528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802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821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823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2416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36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66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2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66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66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6"/>
            <a:ext cx="4894564" cy="914515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66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7 Shout Hosanna (song)">
            <a:hlinkClick r:id="" action="ppaction://media"/>
            <a:extLst>
              <a:ext uri="{FF2B5EF4-FFF2-40B4-BE49-F238E27FC236}">
                <a16:creationId xmlns:a16="http://schemas.microsoft.com/office/drawing/2014/main" id="{3AE78227-8838-4FC2-8E0C-C84EFB839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671" y="641252"/>
            <a:ext cx="9185096" cy="51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6DEEB1-807B-471C-A56D-D94F44696AF6}"/>
              </a:ext>
            </a:extLst>
          </p:cNvPr>
          <p:cNvSpPr/>
          <p:nvPr/>
        </p:nvSpPr>
        <p:spPr>
          <a:xfrm>
            <a:off x="0" y="5037296"/>
            <a:ext cx="9144000" cy="923330"/>
          </a:xfrm>
          <a:prstGeom prst="rect">
            <a:avLst/>
          </a:prstGeom>
          <a:solidFill>
            <a:srgbClr val="D3C63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King 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Betrayed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7A9914-3673-4F08-9179-A1F9E6C8A754}"/>
              </a:ext>
            </a:extLst>
          </p:cNvPr>
          <p:cNvSpPr/>
          <p:nvPr/>
        </p:nvSpPr>
        <p:spPr>
          <a:xfrm>
            <a:off x="0" y="6041013"/>
            <a:ext cx="9144000" cy="707886"/>
          </a:xfrm>
          <a:prstGeom prst="rect">
            <a:avLst/>
          </a:prstGeom>
          <a:solidFill>
            <a:srgbClr val="F5EC8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i="0" u="none" strike="noStrike" baseline="0" dirty="0">
                <a:latin typeface="Arial-BoldMT"/>
              </a:rPr>
              <a:t>Matt. 26:17-56; Mark 14:12-52; </a:t>
            </a:r>
          </a:p>
          <a:p>
            <a:pPr algn="ctr"/>
            <a:r>
              <a:rPr lang="en-US" sz="2000" b="1" i="0" u="none" strike="noStrike" baseline="0" dirty="0">
                <a:latin typeface="Arial-BoldMT"/>
              </a:rPr>
              <a:t>Luke22:7-53; John 13:1-38; 18:1-12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30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490FBD-C674-425A-9F33-AF321CF5DA4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82D60-5902-41EF-B226-DD758F667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26" t="19797" r="11163" b="9272"/>
          <a:stretch/>
        </p:blipFill>
        <p:spPr>
          <a:xfrm>
            <a:off x="302798" y="209107"/>
            <a:ext cx="4077813" cy="3040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A57D8-1A4A-40EB-B15D-99801F671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1" t="20262" r="10853" b="8576"/>
          <a:stretch/>
        </p:blipFill>
        <p:spPr>
          <a:xfrm>
            <a:off x="4756303" y="200245"/>
            <a:ext cx="4074423" cy="3040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665F2-2CF7-4937-9405-80B06EBC6D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04" t="20262" r="10853" b="8575"/>
          <a:stretch/>
        </p:blipFill>
        <p:spPr>
          <a:xfrm>
            <a:off x="2392044" y="3429000"/>
            <a:ext cx="4359912" cy="32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490FBD-C674-425A-9F33-AF321CF5DA4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CC440-F1D6-42A6-AD38-FC7DB0BC8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4" t="20146" r="10931" b="8692"/>
          <a:stretch/>
        </p:blipFill>
        <p:spPr>
          <a:xfrm>
            <a:off x="-1" y="0"/>
            <a:ext cx="9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32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67DDA-A38C-45C3-BFD2-62F128474BC7}"/>
              </a:ext>
            </a:extLst>
          </p:cNvPr>
          <p:cNvSpPr/>
          <p:nvPr/>
        </p:nvSpPr>
        <p:spPr>
          <a:xfrm>
            <a:off x="360771" y="890546"/>
            <a:ext cx="7465762" cy="50520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“The soul that </a:t>
            </a:r>
            <a:r>
              <a:rPr kumimoji="0" lang="en-US" sz="8800" b="1" i="0" u="none" strike="noStrike" kern="1200" cap="none" spc="0" normalizeH="0" baseline="0" noProof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sinneth</a:t>
            </a:r>
            <a:r>
              <a:rPr kumimoji="0" lang="en-US" sz="88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it shall die….”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Ezekiel 18:20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3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717</Words>
  <Application>Microsoft Office PowerPoint</Application>
  <PresentationFormat>On-screen Show (4:3)</PresentationFormat>
  <Paragraphs>112</Paragraphs>
  <Slides>47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64" baseType="lpstr">
      <vt:lpstr>Arial</vt:lpstr>
      <vt:lpstr>Arial Black</vt:lpstr>
      <vt:lpstr>Arial-BoldMT</vt:lpstr>
      <vt:lpstr>Bradley Hand ITC</vt:lpstr>
      <vt:lpstr>Calibri</vt:lpstr>
      <vt:lpstr>Calibri Light</vt:lpstr>
      <vt:lpstr>Gill Sans MT</vt:lpstr>
      <vt:lpstr>Helvetica Light</vt:lpstr>
      <vt:lpstr>Impact</vt:lpstr>
      <vt:lpstr>Wingdings 2</vt:lpstr>
      <vt:lpstr>Office Theme</vt:lpstr>
      <vt:lpstr>1_Office Theme</vt:lpstr>
      <vt:lpstr>2_Office Theme</vt:lpstr>
      <vt:lpstr>3_Office Theme</vt:lpstr>
      <vt:lpstr>4_Office Theme</vt:lpstr>
      <vt:lpstr>Badge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About the bible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Caitlyn</dc:creator>
  <cp:lastModifiedBy>Hannah Beatty</cp:lastModifiedBy>
  <cp:revision>2</cp:revision>
  <dcterms:created xsi:type="dcterms:W3CDTF">2020-08-31T19:23:49Z</dcterms:created>
  <dcterms:modified xsi:type="dcterms:W3CDTF">2021-03-17T19:29:21Z</dcterms:modified>
</cp:coreProperties>
</file>