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72" r:id="rId3"/>
    <p:sldId id="395" r:id="rId4"/>
    <p:sldId id="396" r:id="rId5"/>
    <p:sldId id="394" r:id="rId6"/>
    <p:sldId id="258" r:id="rId7"/>
    <p:sldId id="264" r:id="rId8"/>
    <p:sldId id="397" r:id="rId9"/>
    <p:sldId id="398" r:id="rId10"/>
    <p:sldId id="380" r:id="rId11"/>
    <p:sldId id="265" r:id="rId12"/>
    <p:sldId id="300" r:id="rId13"/>
    <p:sldId id="393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7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92F95-58C0-4360-8332-2C30E6156356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453C8-FABB-49C4-99A2-BD7E0F06D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7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DA087-9676-4D4B-B905-3555AC7931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41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51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08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59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77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2-4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56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2-4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20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2-6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05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 Lesson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DA087-9676-4D4B-B905-3555AC7931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04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92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6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64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7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8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2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01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19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76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E2419-5DC4-4AF5-AEAC-14B2598BF6E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117D4-1EC2-4808-9EB0-AF931D3C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56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6600FF"/>
            </a:gs>
            <a:gs pos="75000">
              <a:srgbClr val="0070C0"/>
            </a:gs>
            <a:gs pos="25000">
              <a:srgbClr val="33CCFF"/>
            </a:gs>
            <a:gs pos="0">
              <a:srgbClr val="D2F8FC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09_Jesus_Crucified_Dies_1024_JPEG.jpg">
            <a:extLst>
              <a:ext uri="{FF2B5EF4-FFF2-40B4-BE49-F238E27FC236}">
                <a16:creationId xmlns:a16="http://schemas.microsoft.com/office/drawing/2014/main" id="{615BD68C-7FE0-48EE-B923-0DC2DC23B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" y="2783889"/>
            <a:ext cx="5384799" cy="4038600"/>
          </a:xfrm>
          <a:prstGeom prst="ellipse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03_Jesus_Resurrection_JPEG_1024.jpg">
            <a:extLst>
              <a:ext uri="{FF2B5EF4-FFF2-40B4-BE49-F238E27FC236}">
                <a16:creationId xmlns:a16="http://schemas.microsoft.com/office/drawing/2014/main" id="{779A54CD-22D4-48D1-A839-B57EDA283C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9" r="30794" b="28072"/>
          <a:stretch/>
        </p:blipFill>
        <p:spPr bwMode="auto">
          <a:xfrm>
            <a:off x="3664998" y="31812"/>
            <a:ext cx="5479002" cy="4230584"/>
          </a:xfrm>
          <a:prstGeom prst="ellipse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C012B6-FC88-4649-85E4-850D56584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89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2-5</a:t>
            </a:r>
          </a:p>
        </p:txBody>
      </p:sp>
    </p:spTree>
    <p:extLst>
      <p:ext uri="{BB962C8B-B14F-4D97-AF65-F5344CB8AC3E}">
        <p14:creationId xmlns:p14="http://schemas.microsoft.com/office/powerpoint/2010/main" val="1573124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956D00E3-FE2A-441D-AF9D-1DE66C433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44349F66-F201-479A-977E-535005095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2-6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21BD0-DB0B-4A8F-ABE0-36973A957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8" y="0"/>
            <a:ext cx="8875784" cy="6860018"/>
          </a:xfrm>
        </p:spPr>
      </p:pic>
    </p:spTree>
    <p:extLst>
      <p:ext uri="{BB962C8B-B14F-4D97-AF65-F5344CB8AC3E}">
        <p14:creationId xmlns:p14="http://schemas.microsoft.com/office/powerpoint/2010/main" val="1804983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14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9E66F083-622D-4A75-9DB7-1E4CAB2A3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3CD76D-6415-4CD1-B4C5-99A245456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9025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21BD0-DB0B-4A8F-ABE0-36973A957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8" y="0"/>
            <a:ext cx="8875784" cy="6860018"/>
          </a:xfrm>
        </p:spPr>
      </p:pic>
    </p:spTree>
    <p:extLst>
      <p:ext uri="{BB962C8B-B14F-4D97-AF65-F5344CB8AC3E}">
        <p14:creationId xmlns:p14="http://schemas.microsoft.com/office/powerpoint/2010/main" val="1804171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9E66F083-622D-4A75-9DB7-1E4CAB2A3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3CD76D-6415-4CD1-B4C5-99A245456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9025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2-1</a:t>
            </a:r>
          </a:p>
        </p:txBody>
      </p:sp>
    </p:spTree>
    <p:extLst>
      <p:ext uri="{BB962C8B-B14F-4D97-AF65-F5344CB8AC3E}">
        <p14:creationId xmlns:p14="http://schemas.microsoft.com/office/powerpoint/2010/main" val="326325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06_Jesus_Ascension_JPEG_1024.jpg">
            <a:extLst>
              <a:ext uri="{FF2B5EF4-FFF2-40B4-BE49-F238E27FC236}">
                <a16:creationId xmlns:a16="http://schemas.microsoft.com/office/drawing/2014/main" id="{3EE9285E-F6E1-492E-AF31-A45D4121D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83571A0E-9FA6-4167-9579-65AD2501B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E798E01-DEB5-4593-BD3A-3E620415B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980C43-1372-46E1-B73E-1D49D4338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9025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4B180221-9662-4DD7-9719-5B6D05265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7DBBE7-658D-4AC0-A2DE-F06D9B6CE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F149572E-CED1-407E-A731-48C246E57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21BD0-DB0B-4A8F-ABE0-36973A957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8" y="0"/>
            <a:ext cx="8875784" cy="6860018"/>
          </a:xfrm>
        </p:spPr>
      </p:pic>
    </p:spTree>
    <p:extLst>
      <p:ext uri="{BB962C8B-B14F-4D97-AF65-F5344CB8AC3E}">
        <p14:creationId xmlns:p14="http://schemas.microsoft.com/office/powerpoint/2010/main" val="3724837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4B180221-9662-4DD7-9719-5B6D05265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7DBBE7-658D-4AC0-A2DE-F06D9B6CE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F149572E-CED1-407E-A731-48C246E57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2-4</a:t>
            </a:r>
          </a:p>
        </p:txBody>
      </p:sp>
    </p:spTree>
    <p:extLst>
      <p:ext uri="{BB962C8B-B14F-4D97-AF65-F5344CB8AC3E}">
        <p14:creationId xmlns:p14="http://schemas.microsoft.com/office/powerpoint/2010/main" val="2511919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3299</TotalTime>
  <Words>26</Words>
  <Application>Microsoft Office PowerPoint</Application>
  <PresentationFormat>On-screen Show (4:3)</PresentationFormat>
  <Paragraphs>25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MS PGothic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CES SHQ</dc:creator>
  <cp:lastModifiedBy>Brianne</cp:lastModifiedBy>
  <cp:revision>42</cp:revision>
  <dcterms:created xsi:type="dcterms:W3CDTF">2021-03-31T17:14:42Z</dcterms:created>
  <dcterms:modified xsi:type="dcterms:W3CDTF">2021-08-06T21:17:01Z</dcterms:modified>
</cp:coreProperties>
</file>