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6" r:id="rId5"/>
    <p:sldMasterId id="2147483724" r:id="rId6"/>
  </p:sldMasterIdLst>
  <p:notesMasterIdLst>
    <p:notesMasterId r:id="rId35"/>
  </p:notesMasterIdLst>
  <p:sldIdLst>
    <p:sldId id="273" r:id="rId7"/>
    <p:sldId id="410" r:id="rId8"/>
    <p:sldId id="300" r:id="rId9"/>
    <p:sldId id="297" r:id="rId10"/>
    <p:sldId id="452" r:id="rId11"/>
    <p:sldId id="294" r:id="rId12"/>
    <p:sldId id="392" r:id="rId13"/>
    <p:sldId id="299" r:id="rId14"/>
    <p:sldId id="295" r:id="rId15"/>
    <p:sldId id="354" r:id="rId16"/>
    <p:sldId id="439" r:id="rId17"/>
    <p:sldId id="440" r:id="rId18"/>
    <p:sldId id="355" r:id="rId19"/>
    <p:sldId id="268" r:id="rId20"/>
    <p:sldId id="446" r:id="rId21"/>
    <p:sldId id="443" r:id="rId22"/>
    <p:sldId id="356" r:id="rId23"/>
    <p:sldId id="437" r:id="rId24"/>
    <p:sldId id="442" r:id="rId25"/>
    <p:sldId id="444" r:id="rId26"/>
    <p:sldId id="438" r:id="rId27"/>
    <p:sldId id="447" r:id="rId28"/>
    <p:sldId id="358" r:id="rId29"/>
    <p:sldId id="449" r:id="rId30"/>
    <p:sldId id="450" r:id="rId31"/>
    <p:sldId id="448" r:id="rId32"/>
    <p:sldId id="455" r:id="rId33"/>
    <p:sldId id="454" r:id="rId34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33D"/>
    <a:srgbClr val="7B400F"/>
    <a:srgbClr val="BBE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17EF14-8160-9C38-A95A-9092FF1A668C}" v="22" dt="2023-01-30T14:29:09.479"/>
    <p1510:client id="{7FF74F81-ED20-A285-BF95-3FEF17E50BFC}" v="22" dt="2023-01-25T14:23:59.922"/>
    <p1510:client id="{C5D69F0A-3790-4101-C90C-034D7A7D4DE3}" v="5" dt="2023-01-25T15:59:45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2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S::cefepahannah@cefofphiladelphiacounty.onmicrosoft.com::0d7ccdab-feff-4ab1-bc18-308e87b700b6" providerId="AD" clId="Web-{55EC2B51-699A-8FCA-0104-7B2F6FCBC2CA}"/>
    <pc:docChg chg="delSld">
      <pc:chgData name="Hannah Beatty" userId="S::cefepahannah@cefofphiladelphiacounty.onmicrosoft.com::0d7ccdab-feff-4ab1-bc18-308e87b700b6" providerId="AD" clId="Web-{55EC2B51-699A-8FCA-0104-7B2F6FCBC2CA}" dt="2023-01-23T16:55:23.474" v="1"/>
      <pc:docMkLst>
        <pc:docMk/>
      </pc:docMkLst>
      <pc:sldChg chg="del">
        <pc:chgData name="Hannah Beatty" userId="S::cefepahannah@cefofphiladelphiacounty.onmicrosoft.com::0d7ccdab-feff-4ab1-bc18-308e87b700b6" providerId="AD" clId="Web-{55EC2B51-699A-8FCA-0104-7B2F6FCBC2CA}" dt="2023-01-23T16:55:18.302" v="0"/>
        <pc:sldMkLst>
          <pc:docMk/>
          <pc:sldMk cId="910252136" sldId="441"/>
        </pc:sldMkLst>
      </pc:sldChg>
      <pc:sldChg chg="del">
        <pc:chgData name="Hannah Beatty" userId="S::cefepahannah@cefofphiladelphiacounty.onmicrosoft.com::0d7ccdab-feff-4ab1-bc18-308e87b700b6" providerId="AD" clId="Web-{55EC2B51-699A-8FCA-0104-7B2F6FCBC2CA}" dt="2023-01-23T16:55:23.474" v="1"/>
        <pc:sldMkLst>
          <pc:docMk/>
          <pc:sldMk cId="238907362" sldId="445"/>
        </pc:sldMkLst>
      </pc:sldChg>
    </pc:docChg>
  </pc:docChgLst>
  <pc:docChgLst>
    <pc:chgData name="Hannah Beatty" userId="S::cefepahannah@cefofphiladelphiacounty.onmicrosoft.com::0d7ccdab-feff-4ab1-bc18-308e87b700b6" providerId="AD" clId="Web-{C5D69F0A-3790-4101-C90C-034D7A7D4DE3}"/>
    <pc:docChg chg="addSld delSld addMainMaster">
      <pc:chgData name="Hannah Beatty" userId="S::cefepahannah@cefofphiladelphiacounty.onmicrosoft.com::0d7ccdab-feff-4ab1-bc18-308e87b700b6" providerId="AD" clId="Web-{C5D69F0A-3790-4101-C90C-034D7A7D4DE3}" dt="2023-01-25T15:59:45.840" v="4"/>
      <pc:docMkLst>
        <pc:docMk/>
      </pc:docMkLst>
      <pc:sldChg chg="del">
        <pc:chgData name="Hannah Beatty" userId="S::cefepahannah@cefofphiladelphiacounty.onmicrosoft.com::0d7ccdab-feff-4ab1-bc18-308e87b700b6" providerId="AD" clId="Web-{C5D69F0A-3790-4101-C90C-034D7A7D4DE3}" dt="2023-01-25T15:59:44.152" v="3"/>
        <pc:sldMkLst>
          <pc:docMk/>
          <pc:sldMk cId="1430591906" sldId="451"/>
        </pc:sldMkLst>
      </pc:sldChg>
      <pc:sldChg chg="new del">
        <pc:chgData name="Hannah Beatty" userId="S::cefepahannah@cefofphiladelphiacounty.onmicrosoft.com::0d7ccdab-feff-4ab1-bc18-308e87b700b6" providerId="AD" clId="Web-{C5D69F0A-3790-4101-C90C-034D7A7D4DE3}" dt="2023-01-25T15:59:45.840" v="4"/>
        <pc:sldMkLst>
          <pc:docMk/>
          <pc:sldMk cId="2656753939" sldId="453"/>
        </pc:sldMkLst>
      </pc:sldChg>
      <pc:sldChg chg="add">
        <pc:chgData name="Hannah Beatty" userId="S::cefepahannah@cefofphiladelphiacounty.onmicrosoft.com::0d7ccdab-feff-4ab1-bc18-308e87b700b6" providerId="AD" clId="Web-{C5D69F0A-3790-4101-C90C-034D7A7D4DE3}" dt="2023-01-25T15:59:42.011" v="1"/>
        <pc:sldMkLst>
          <pc:docMk/>
          <pc:sldMk cId="591772247" sldId="454"/>
        </pc:sldMkLst>
      </pc:sldChg>
      <pc:sldChg chg="add">
        <pc:chgData name="Hannah Beatty" userId="S::cefepahannah@cefofphiladelphiacounty.onmicrosoft.com::0d7ccdab-feff-4ab1-bc18-308e87b700b6" providerId="AD" clId="Web-{C5D69F0A-3790-4101-C90C-034D7A7D4DE3}" dt="2023-01-25T15:59:42.105" v="2"/>
        <pc:sldMkLst>
          <pc:docMk/>
          <pc:sldMk cId="2625202581" sldId="455"/>
        </pc:sldMkLst>
      </pc:sldChg>
      <pc:sldMasterChg chg="add addSldLayout">
        <pc:chgData name="Hannah Beatty" userId="S::cefepahannah@cefofphiladelphiacounty.onmicrosoft.com::0d7ccdab-feff-4ab1-bc18-308e87b700b6" providerId="AD" clId="Web-{C5D69F0A-3790-4101-C90C-034D7A7D4DE3}" dt="2023-01-25T15:59:42.011" v="1"/>
        <pc:sldMasterMkLst>
          <pc:docMk/>
          <pc:sldMasterMk cId="2637701534" sldId="2147483724"/>
        </pc:sldMasterMkLst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4237283171" sldId="2147483713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160956998" sldId="2147483714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3710213661" sldId="2147483715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94614343" sldId="2147483716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3141152850" sldId="2147483717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2509758949" sldId="2147483718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786615325" sldId="2147483719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1983239154" sldId="2147483720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3054169367" sldId="2147483721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4202266536" sldId="2147483722"/>
          </pc:sldLayoutMkLst>
        </pc:sldLayoutChg>
        <pc:sldLayoutChg chg="add">
          <pc:chgData name="Hannah Beatty" userId="S::cefepahannah@cefofphiladelphiacounty.onmicrosoft.com::0d7ccdab-feff-4ab1-bc18-308e87b700b6" providerId="AD" clId="Web-{C5D69F0A-3790-4101-C90C-034D7A7D4DE3}" dt="2023-01-25T15:59:42.011" v="1"/>
          <pc:sldLayoutMkLst>
            <pc:docMk/>
            <pc:sldMasterMk cId="2637701534" sldId="2147483724"/>
            <pc:sldLayoutMk cId="2836381430" sldId="2147483723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7FF74F81-ED20-A285-BF95-3FEF17E50BFC}"/>
    <pc:docChg chg="addSld delSld modSld addMainMaster">
      <pc:chgData name="Hannah Beatty" userId="S::cefepahannah@cefofphiladelphiacounty.onmicrosoft.com::0d7ccdab-feff-4ab1-bc18-308e87b700b6" providerId="AD" clId="Web-{7FF74F81-ED20-A285-BF95-3FEF17E50BFC}" dt="2023-01-25T14:23:59.922" v="14" actId="14100"/>
      <pc:docMkLst>
        <pc:docMk/>
      </pc:docMkLst>
      <pc:sldChg chg="del">
        <pc:chgData name="Hannah Beatty" userId="S::cefepahannah@cefofphiladelphiacounty.onmicrosoft.com::0d7ccdab-feff-4ab1-bc18-308e87b700b6" providerId="AD" clId="Web-{7FF74F81-ED20-A285-BF95-3FEF17E50BFC}" dt="2023-01-25T14:12:43.651" v="1"/>
        <pc:sldMkLst>
          <pc:docMk/>
          <pc:sldMk cId="3654486935" sldId="298"/>
        </pc:sldMkLst>
      </pc:sldChg>
      <pc:sldChg chg="addSp delSp modSp">
        <pc:chgData name="Hannah Beatty" userId="S::cefepahannah@cefofphiladelphiacounty.onmicrosoft.com::0d7ccdab-feff-4ab1-bc18-308e87b700b6" providerId="AD" clId="Web-{7FF74F81-ED20-A285-BF95-3FEF17E50BFC}" dt="2023-01-25T14:23:59.922" v="14" actId="14100"/>
        <pc:sldMkLst>
          <pc:docMk/>
          <pc:sldMk cId="1430591906" sldId="451"/>
        </pc:sldMkLst>
        <pc:spChg chg="add del mod">
          <ac:chgData name="Hannah Beatty" userId="S::cefepahannah@cefofphiladelphiacounty.onmicrosoft.com::0d7ccdab-feff-4ab1-bc18-308e87b700b6" providerId="AD" clId="Web-{7FF74F81-ED20-A285-BF95-3FEF17E50BFC}" dt="2023-01-25T14:23:36.905" v="11"/>
          <ac:spMkLst>
            <pc:docMk/>
            <pc:sldMk cId="1430591906" sldId="451"/>
            <ac:spMk id="2" creationId="{177C31EC-3D6C-45F5-42CC-B049CDDAD4D2}"/>
          </ac:spMkLst>
        </pc:spChg>
        <pc:picChg chg="add mod">
          <ac:chgData name="Hannah Beatty" userId="S::cefepahannah@cefofphiladelphiacounty.onmicrosoft.com::0d7ccdab-feff-4ab1-bc18-308e87b700b6" providerId="AD" clId="Web-{7FF74F81-ED20-A285-BF95-3FEF17E50BFC}" dt="2023-01-25T14:23:59.922" v="14" actId="14100"/>
          <ac:picMkLst>
            <pc:docMk/>
            <pc:sldMk cId="1430591906" sldId="451"/>
            <ac:picMk id="3" creationId="{A00766DE-4399-A5F0-418A-799E4416660B}"/>
          </ac:picMkLst>
        </pc:picChg>
      </pc:sldChg>
      <pc:sldChg chg="add">
        <pc:chgData name="Hannah Beatty" userId="S::cefepahannah@cefofphiladelphiacounty.onmicrosoft.com::0d7ccdab-feff-4ab1-bc18-308e87b700b6" providerId="AD" clId="Web-{7FF74F81-ED20-A285-BF95-3FEF17E50BFC}" dt="2023-01-25T14:12:17.041" v="0"/>
        <pc:sldMkLst>
          <pc:docMk/>
          <pc:sldMk cId="19012688" sldId="452"/>
        </pc:sldMkLst>
      </pc:sldChg>
      <pc:sldMasterChg chg="add addSldLayout">
        <pc:chgData name="Hannah Beatty" userId="S::cefepahannah@cefofphiladelphiacounty.onmicrosoft.com::0d7ccdab-feff-4ab1-bc18-308e87b700b6" providerId="AD" clId="Web-{7FF74F81-ED20-A285-BF95-3FEF17E50BFC}" dt="2023-01-25T14:12:17.041" v="0"/>
        <pc:sldMasterMkLst>
          <pc:docMk/>
          <pc:sldMasterMk cId="1135968482" sldId="2147483686"/>
        </pc:sldMasterMkLst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751757688" sldId="2147483675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2870320004" sldId="2147483676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446977045" sldId="2147483677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596701134" sldId="2147483678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367408627" sldId="2147483679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484736754" sldId="2147483680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246194363" sldId="2147483681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1467444369" sldId="2147483682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892178879" sldId="2147483683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978843745" sldId="2147483684"/>
          </pc:sldLayoutMkLst>
        </pc:sldLayoutChg>
        <pc:sldLayoutChg chg="add">
          <pc:chgData name="Hannah Beatty" userId="S::cefepahannah@cefofphiladelphiacounty.onmicrosoft.com::0d7ccdab-feff-4ab1-bc18-308e87b700b6" providerId="AD" clId="Web-{7FF74F81-ED20-A285-BF95-3FEF17E50BFC}" dt="2023-01-25T14:12:17.041" v="0"/>
          <pc:sldLayoutMkLst>
            <pc:docMk/>
            <pc:sldMasterMk cId="1135968482" sldId="2147483686"/>
            <pc:sldLayoutMk cId="3656725012" sldId="2147483685"/>
          </pc:sldLayoutMkLst>
        </pc:sldLayoutChg>
      </pc:sldMasterChg>
    </pc:docChg>
  </pc:docChgLst>
  <pc:docChgLst>
    <pc:chgData name="Hannah Beatty" userId="S::cefepahannah@cefofphiladelphiacounty.onmicrosoft.com::0d7ccdab-feff-4ab1-bc18-308e87b700b6" providerId="AD" clId="Web-{7517EF14-8160-9C38-A95A-9092FF1A668C}"/>
    <pc:docChg chg="modSld">
      <pc:chgData name="Hannah Beatty" userId="S::cefepahannah@cefofphiladelphiacounty.onmicrosoft.com::0d7ccdab-feff-4ab1-bc18-308e87b700b6" providerId="AD" clId="Web-{7517EF14-8160-9C38-A95A-9092FF1A668C}" dt="2023-01-30T14:29:09.479" v="15" actId="20577"/>
      <pc:docMkLst>
        <pc:docMk/>
      </pc:docMkLst>
      <pc:sldChg chg="modSp">
        <pc:chgData name="Hannah Beatty" userId="S::cefepahannah@cefofphiladelphiacounty.onmicrosoft.com::0d7ccdab-feff-4ab1-bc18-308e87b700b6" providerId="AD" clId="Web-{7517EF14-8160-9C38-A95A-9092FF1A668C}" dt="2023-01-30T14:29:09.479" v="15" actId="20577"/>
        <pc:sldMkLst>
          <pc:docMk/>
          <pc:sldMk cId="0" sldId="273"/>
        </pc:sldMkLst>
        <pc:spChg chg="mod">
          <ac:chgData name="Hannah Beatty" userId="S::cefepahannah@cefofphiladelphiacounty.onmicrosoft.com::0d7ccdab-feff-4ab1-bc18-308e87b700b6" providerId="AD" clId="Web-{7517EF14-8160-9C38-A95A-9092FF1A668C}" dt="2023-01-30T14:29:09.479" v="15" actId="20577"/>
          <ac:spMkLst>
            <pc:docMk/>
            <pc:sldMk cId="0" sldId="273"/>
            <ac:spMk id="4" creationId="{A7D99F4A-255F-8DB9-7FE7-AAA81452109D}"/>
          </ac:spMkLst>
        </pc:spChg>
      </pc:sldChg>
    </pc:docChg>
  </pc:docChgLst>
  <pc:docChgLst>
    <pc:chgData name="Hannah Beatty" userId="0d7ccdab-feff-4ab1-bc18-308e87b700b6" providerId="ADAL" clId="{3EBA0AB6-5473-40EB-B259-839224E47506}"/>
    <pc:docChg chg="modSld">
      <pc:chgData name="Hannah Beatty" userId="0d7ccdab-feff-4ab1-bc18-308e87b700b6" providerId="ADAL" clId="{3EBA0AB6-5473-40EB-B259-839224E47506}" dt="2023-01-25T17:47:53.021" v="0" actId="14100"/>
      <pc:docMkLst>
        <pc:docMk/>
      </pc:docMkLst>
      <pc:sldChg chg="modSp mod">
        <pc:chgData name="Hannah Beatty" userId="0d7ccdab-feff-4ab1-bc18-308e87b700b6" providerId="ADAL" clId="{3EBA0AB6-5473-40EB-B259-839224E47506}" dt="2023-01-25T17:47:53.021" v="0" actId="14100"/>
        <pc:sldMkLst>
          <pc:docMk/>
          <pc:sldMk cId="1430591906" sldId="451"/>
        </pc:sldMkLst>
        <pc:picChg chg="mod">
          <ac:chgData name="Hannah Beatty" userId="0d7ccdab-feff-4ab1-bc18-308e87b700b6" providerId="ADAL" clId="{3EBA0AB6-5473-40EB-B259-839224E47506}" dt="2023-01-25T17:47:53.021" v="0" actId="14100"/>
          <ac:picMkLst>
            <pc:docMk/>
            <pc:sldMk cId="1430591906" sldId="451"/>
            <ac:picMk id="3" creationId="{A00766DE-4399-A5F0-418A-799E4416660B}"/>
          </ac:picMkLst>
        </pc:picChg>
      </pc:sldChg>
    </pc:docChg>
  </pc:docChgLst>
  <pc:docChgLst>
    <pc:chgData name="Go Vung" userId="a88f9debd051402b" providerId="LiveId" clId="{3F115337-F0A1-489B-92A4-EE368B7FB18A}"/>
    <pc:docChg chg="custSel addSld delSld modSld sldOrd delMainMaster">
      <pc:chgData name="Go Vung" userId="a88f9debd051402b" providerId="LiveId" clId="{3F115337-F0A1-489B-92A4-EE368B7FB18A}" dt="2023-01-20T21:54:56.978" v="85" actId="47"/>
      <pc:docMkLst>
        <pc:docMk/>
      </pc:docMkLst>
      <pc:sldChg chg="del">
        <pc:chgData name="Go Vung" userId="a88f9debd051402b" providerId="LiveId" clId="{3F115337-F0A1-489B-92A4-EE368B7FB18A}" dt="2023-01-20T15:02:58.717" v="4" actId="47"/>
        <pc:sldMkLst>
          <pc:docMk/>
          <pc:sldMk cId="0" sldId="258"/>
        </pc:sldMkLst>
      </pc:sldChg>
      <pc:sldChg chg="del">
        <pc:chgData name="Go Vung" userId="a88f9debd051402b" providerId="LiveId" clId="{3F115337-F0A1-489B-92A4-EE368B7FB18A}" dt="2023-01-20T15:02:59.047" v="5" actId="47"/>
        <pc:sldMkLst>
          <pc:docMk/>
          <pc:sldMk cId="0" sldId="263"/>
        </pc:sldMkLst>
      </pc:sldChg>
      <pc:sldChg chg="add del">
        <pc:chgData name="Go Vung" userId="a88f9debd051402b" providerId="LiveId" clId="{3F115337-F0A1-489B-92A4-EE368B7FB18A}" dt="2023-01-20T21:54:56.978" v="85" actId="47"/>
        <pc:sldMkLst>
          <pc:docMk/>
          <pc:sldMk cId="0" sldId="267"/>
        </pc:sldMkLst>
      </pc:sldChg>
      <pc:sldChg chg="add">
        <pc:chgData name="Go Vung" userId="a88f9debd051402b" providerId="LiveId" clId="{3F115337-F0A1-489B-92A4-EE368B7FB18A}" dt="2023-01-20T15:03:05.725" v="16"/>
        <pc:sldMkLst>
          <pc:docMk/>
          <pc:sldMk cId="0" sldId="268"/>
        </pc:sldMkLst>
      </pc:sldChg>
      <pc:sldChg chg="add del">
        <pc:chgData name="Go Vung" userId="a88f9debd051402b" providerId="LiveId" clId="{3F115337-F0A1-489B-92A4-EE368B7FB18A}" dt="2023-01-20T21:24:46.664" v="39" actId="47"/>
        <pc:sldMkLst>
          <pc:docMk/>
          <pc:sldMk cId="0" sldId="271"/>
        </pc:sldMkLst>
      </pc:sldChg>
      <pc:sldChg chg="delSp mod">
        <pc:chgData name="Go Vung" userId="a88f9debd051402b" providerId="LiveId" clId="{3F115337-F0A1-489B-92A4-EE368B7FB18A}" dt="2023-01-20T15:25:01.124" v="22" actId="478"/>
        <pc:sldMkLst>
          <pc:docMk/>
          <pc:sldMk cId="3654486935" sldId="298"/>
        </pc:sldMkLst>
        <pc:picChg chg="del">
          <ac:chgData name="Go Vung" userId="a88f9debd051402b" providerId="LiveId" clId="{3F115337-F0A1-489B-92A4-EE368B7FB18A}" dt="2023-01-20T15:25:01.124" v="22" actId="478"/>
          <ac:picMkLst>
            <pc:docMk/>
            <pc:sldMk cId="3654486935" sldId="298"/>
            <ac:picMk id="2" creationId="{1A49D569-45AD-674E-C3B2-C0061A612AD6}"/>
          </ac:picMkLst>
        </pc:picChg>
      </pc:sldChg>
      <pc:sldChg chg="del">
        <pc:chgData name="Go Vung" userId="a88f9debd051402b" providerId="LiveId" clId="{3F115337-F0A1-489B-92A4-EE368B7FB18A}" dt="2023-01-20T15:02:57.115" v="0" actId="47"/>
        <pc:sldMkLst>
          <pc:docMk/>
          <pc:sldMk cId="0" sldId="350"/>
        </pc:sldMkLst>
      </pc:sldChg>
      <pc:sldChg chg="del">
        <pc:chgData name="Go Vung" userId="a88f9debd051402b" providerId="LiveId" clId="{3F115337-F0A1-489B-92A4-EE368B7FB18A}" dt="2023-01-20T15:03:01.554" v="12" actId="47"/>
        <pc:sldMkLst>
          <pc:docMk/>
          <pc:sldMk cId="0" sldId="351"/>
        </pc:sldMkLst>
      </pc:sldChg>
      <pc:sldChg chg="add del ord">
        <pc:chgData name="Go Vung" userId="a88f9debd051402b" providerId="LiveId" clId="{3F115337-F0A1-489B-92A4-EE368B7FB18A}" dt="2023-01-20T21:22:47.720" v="28" actId="47"/>
        <pc:sldMkLst>
          <pc:docMk/>
          <pc:sldMk cId="0" sldId="353"/>
        </pc:sldMkLst>
      </pc:sldChg>
      <pc:sldChg chg="add ord">
        <pc:chgData name="Go Vung" userId="a88f9debd051402b" providerId="LiveId" clId="{3F115337-F0A1-489B-92A4-EE368B7FB18A}" dt="2023-01-20T21:22:49.568" v="30"/>
        <pc:sldMkLst>
          <pc:docMk/>
          <pc:sldMk cId="0" sldId="354"/>
        </pc:sldMkLst>
      </pc:sldChg>
      <pc:sldChg chg="add">
        <pc:chgData name="Go Vung" userId="a88f9debd051402b" providerId="LiveId" clId="{3F115337-F0A1-489B-92A4-EE368B7FB18A}" dt="2023-01-20T15:03:05.725" v="16"/>
        <pc:sldMkLst>
          <pc:docMk/>
          <pc:sldMk cId="0" sldId="355"/>
        </pc:sldMkLst>
      </pc:sldChg>
      <pc:sldChg chg="add ord">
        <pc:chgData name="Go Vung" userId="a88f9debd051402b" providerId="LiveId" clId="{3F115337-F0A1-489B-92A4-EE368B7FB18A}" dt="2023-01-20T21:24:44.831" v="38"/>
        <pc:sldMkLst>
          <pc:docMk/>
          <pc:sldMk cId="0" sldId="356"/>
        </pc:sldMkLst>
      </pc:sldChg>
      <pc:sldChg chg="add ord">
        <pc:chgData name="Go Vung" userId="a88f9debd051402b" providerId="LiveId" clId="{3F115337-F0A1-489B-92A4-EE368B7FB18A}" dt="2023-01-20T21:43:27.002" v="72"/>
        <pc:sldMkLst>
          <pc:docMk/>
          <pc:sldMk cId="0" sldId="358"/>
        </pc:sldMkLst>
      </pc:sldChg>
      <pc:sldChg chg="addSp delSp modSp mod">
        <pc:chgData name="Go Vung" userId="a88f9debd051402b" providerId="LiveId" clId="{3F115337-F0A1-489B-92A4-EE368B7FB18A}" dt="2023-01-20T21:53:16.673" v="84" actId="962"/>
        <pc:sldMkLst>
          <pc:docMk/>
          <pc:sldMk cId="3965806465" sldId="392"/>
        </pc:sldMkLst>
        <pc:picChg chg="add mod">
          <ac:chgData name="Go Vung" userId="a88f9debd051402b" providerId="LiveId" clId="{3F115337-F0A1-489B-92A4-EE368B7FB18A}" dt="2023-01-20T21:53:16.673" v="84" actId="962"/>
          <ac:picMkLst>
            <pc:docMk/>
            <pc:sldMk cId="3965806465" sldId="392"/>
            <ac:picMk id="3" creationId="{B4D96A02-C068-D0F4-B476-758115A4232C}"/>
          </ac:picMkLst>
        </pc:picChg>
        <pc:picChg chg="del">
          <ac:chgData name="Go Vung" userId="a88f9debd051402b" providerId="LiveId" clId="{3F115337-F0A1-489B-92A4-EE368B7FB18A}" dt="2023-01-20T21:53:09.359" v="81" actId="478"/>
          <ac:picMkLst>
            <pc:docMk/>
            <pc:sldMk cId="3965806465" sldId="392"/>
            <ac:picMk id="4" creationId="{604FDB10-1AD8-6058-287A-97D4D5D85360}"/>
          </ac:picMkLst>
        </pc:picChg>
      </pc:sldChg>
      <pc:sldChg chg="del">
        <pc:chgData name="Go Vung" userId="a88f9debd051402b" providerId="LiveId" clId="{3F115337-F0A1-489B-92A4-EE368B7FB18A}" dt="2023-01-20T15:02:59.326" v="6" actId="47"/>
        <pc:sldMkLst>
          <pc:docMk/>
          <pc:sldMk cId="1080006563" sldId="413"/>
        </pc:sldMkLst>
      </pc:sldChg>
      <pc:sldChg chg="del">
        <pc:chgData name="Go Vung" userId="a88f9debd051402b" providerId="LiveId" clId="{3F115337-F0A1-489B-92A4-EE368B7FB18A}" dt="2023-01-20T15:02:59.920" v="8" actId="47"/>
        <pc:sldMkLst>
          <pc:docMk/>
          <pc:sldMk cId="1667474766" sldId="414"/>
        </pc:sldMkLst>
      </pc:sldChg>
      <pc:sldChg chg="del">
        <pc:chgData name="Go Vung" userId="a88f9debd051402b" providerId="LiveId" clId="{3F115337-F0A1-489B-92A4-EE368B7FB18A}" dt="2023-01-20T15:03:00.624" v="10" actId="47"/>
        <pc:sldMkLst>
          <pc:docMk/>
          <pc:sldMk cId="1665259609" sldId="418"/>
        </pc:sldMkLst>
      </pc:sldChg>
      <pc:sldChg chg="del">
        <pc:chgData name="Go Vung" userId="a88f9debd051402b" providerId="LiveId" clId="{3F115337-F0A1-489B-92A4-EE368B7FB18A}" dt="2023-01-20T15:02:59.619" v="7" actId="47"/>
        <pc:sldMkLst>
          <pc:docMk/>
          <pc:sldMk cId="2511506981" sldId="425"/>
        </pc:sldMkLst>
      </pc:sldChg>
      <pc:sldChg chg="del">
        <pc:chgData name="Go Vung" userId="a88f9debd051402b" providerId="LiveId" clId="{3F115337-F0A1-489B-92A4-EE368B7FB18A}" dt="2023-01-20T15:02:57.569" v="1" actId="47"/>
        <pc:sldMkLst>
          <pc:docMk/>
          <pc:sldMk cId="549885408" sldId="426"/>
        </pc:sldMkLst>
      </pc:sldChg>
      <pc:sldChg chg="del">
        <pc:chgData name="Go Vung" userId="a88f9debd051402b" providerId="LiveId" clId="{3F115337-F0A1-489B-92A4-EE368B7FB18A}" dt="2023-01-20T15:02:58.011" v="2" actId="47"/>
        <pc:sldMkLst>
          <pc:docMk/>
          <pc:sldMk cId="3056544688" sldId="427"/>
        </pc:sldMkLst>
      </pc:sldChg>
      <pc:sldChg chg="del">
        <pc:chgData name="Go Vung" userId="a88f9debd051402b" providerId="LiveId" clId="{3F115337-F0A1-489B-92A4-EE368B7FB18A}" dt="2023-01-20T15:02:58.382" v="3" actId="47"/>
        <pc:sldMkLst>
          <pc:docMk/>
          <pc:sldMk cId="3771095047" sldId="428"/>
        </pc:sldMkLst>
      </pc:sldChg>
      <pc:sldChg chg="del">
        <pc:chgData name="Go Vung" userId="a88f9debd051402b" providerId="LiveId" clId="{3F115337-F0A1-489B-92A4-EE368B7FB18A}" dt="2023-01-20T15:03:01.096" v="11" actId="47"/>
        <pc:sldMkLst>
          <pc:docMk/>
          <pc:sldMk cId="1812357811" sldId="430"/>
        </pc:sldMkLst>
      </pc:sldChg>
      <pc:sldChg chg="del">
        <pc:chgData name="Go Vung" userId="a88f9debd051402b" providerId="LiveId" clId="{3F115337-F0A1-489B-92A4-EE368B7FB18A}" dt="2023-01-20T15:03:03.003" v="15" actId="47"/>
        <pc:sldMkLst>
          <pc:docMk/>
          <pc:sldMk cId="4094221852" sldId="431"/>
        </pc:sldMkLst>
      </pc:sldChg>
      <pc:sldChg chg="del">
        <pc:chgData name="Go Vung" userId="a88f9debd051402b" providerId="LiveId" clId="{3F115337-F0A1-489B-92A4-EE368B7FB18A}" dt="2023-01-20T15:03:02.577" v="14" actId="47"/>
        <pc:sldMkLst>
          <pc:docMk/>
          <pc:sldMk cId="1561513662" sldId="433"/>
        </pc:sldMkLst>
      </pc:sldChg>
      <pc:sldChg chg="del">
        <pc:chgData name="Go Vung" userId="a88f9debd051402b" providerId="LiveId" clId="{3F115337-F0A1-489B-92A4-EE368B7FB18A}" dt="2023-01-20T21:28:37.840" v="55" actId="47"/>
        <pc:sldMkLst>
          <pc:docMk/>
          <pc:sldMk cId="110959889" sldId="435"/>
        </pc:sldMkLst>
      </pc:sldChg>
      <pc:sldChg chg="del">
        <pc:chgData name="Go Vung" userId="a88f9debd051402b" providerId="LiveId" clId="{3F115337-F0A1-489B-92A4-EE368B7FB18A}" dt="2023-01-20T21:28:38.557" v="56" actId="47"/>
        <pc:sldMkLst>
          <pc:docMk/>
          <pc:sldMk cId="3917494031" sldId="436"/>
        </pc:sldMkLst>
      </pc:sldChg>
      <pc:sldChg chg="add">
        <pc:chgData name="Go Vung" userId="a88f9debd051402b" providerId="LiveId" clId="{3F115337-F0A1-489B-92A4-EE368B7FB18A}" dt="2023-01-20T15:03:05.725" v="16"/>
        <pc:sldMkLst>
          <pc:docMk/>
          <pc:sldMk cId="0" sldId="437"/>
        </pc:sldMkLst>
      </pc:sldChg>
      <pc:sldChg chg="del">
        <pc:chgData name="Go Vung" userId="a88f9debd051402b" providerId="LiveId" clId="{3F115337-F0A1-489B-92A4-EE368B7FB18A}" dt="2023-01-20T15:03:00.232" v="9" actId="47"/>
        <pc:sldMkLst>
          <pc:docMk/>
          <pc:sldMk cId="1972151574" sldId="437"/>
        </pc:sldMkLst>
      </pc:sldChg>
      <pc:sldChg chg="del">
        <pc:chgData name="Go Vung" userId="a88f9debd051402b" providerId="LiveId" clId="{3F115337-F0A1-489B-92A4-EE368B7FB18A}" dt="2023-01-20T15:03:02.052" v="13" actId="47"/>
        <pc:sldMkLst>
          <pc:docMk/>
          <pc:sldMk cId="1120220378" sldId="438"/>
        </pc:sldMkLst>
      </pc:sldChg>
      <pc:sldChg chg="addSp modSp new mod ord">
        <pc:chgData name="Go Vung" userId="a88f9debd051402b" providerId="LiveId" clId="{3F115337-F0A1-489B-92A4-EE368B7FB18A}" dt="2023-01-20T21:34:55.919" v="62" actId="962"/>
        <pc:sldMkLst>
          <pc:docMk/>
          <pc:sldMk cId="3266193506" sldId="438"/>
        </pc:sldMkLst>
        <pc:picChg chg="add mod">
          <ac:chgData name="Go Vung" userId="a88f9debd051402b" providerId="LiveId" clId="{3F115337-F0A1-489B-92A4-EE368B7FB18A}" dt="2023-01-20T21:34:55.919" v="62" actId="962"/>
          <ac:picMkLst>
            <pc:docMk/>
            <pc:sldMk cId="3266193506" sldId="438"/>
            <ac:picMk id="3" creationId="{DC96B2B1-AC1E-9A87-1FF2-A68DD9F5551C}"/>
          </ac:picMkLst>
        </pc:picChg>
      </pc:sldChg>
      <pc:sldChg chg="addSp modSp new mod">
        <pc:chgData name="Go Vung" userId="a88f9debd051402b" providerId="LiveId" clId="{3F115337-F0A1-489B-92A4-EE368B7FB18A}" dt="2023-01-20T21:21:45.234" v="27" actId="962"/>
        <pc:sldMkLst>
          <pc:docMk/>
          <pc:sldMk cId="2959340241" sldId="439"/>
        </pc:sldMkLst>
        <pc:picChg chg="add mod">
          <ac:chgData name="Go Vung" userId="a88f9debd051402b" providerId="LiveId" clId="{3F115337-F0A1-489B-92A4-EE368B7FB18A}" dt="2023-01-20T21:21:45.234" v="27" actId="962"/>
          <ac:picMkLst>
            <pc:docMk/>
            <pc:sldMk cId="2959340241" sldId="439"/>
            <ac:picMk id="3" creationId="{87231B64-A9F9-343F-EB43-77A0C4E1FCA4}"/>
          </ac:picMkLst>
        </pc:picChg>
      </pc:sldChg>
      <pc:sldChg chg="add del">
        <pc:chgData name="Go Vung" userId="a88f9debd051402b" providerId="LiveId" clId="{3F115337-F0A1-489B-92A4-EE368B7FB18A}" dt="2023-01-20T21:22:54.732" v="32"/>
        <pc:sldMkLst>
          <pc:docMk/>
          <pc:sldMk cId="2865031832" sldId="440"/>
        </pc:sldMkLst>
      </pc:sldChg>
      <pc:sldChg chg="add ord">
        <pc:chgData name="Go Vung" userId="a88f9debd051402b" providerId="LiveId" clId="{3F115337-F0A1-489B-92A4-EE368B7FB18A}" dt="2023-01-20T21:22:59.997" v="35"/>
        <pc:sldMkLst>
          <pc:docMk/>
          <pc:sldMk cId="3660858762" sldId="440"/>
        </pc:sldMkLst>
      </pc:sldChg>
      <pc:sldChg chg="addSp modSp new mod ord">
        <pc:chgData name="Go Vung" userId="a88f9debd051402b" providerId="LiveId" clId="{3F115337-F0A1-489B-92A4-EE368B7FB18A}" dt="2023-01-20T21:24:58.575" v="44" actId="962"/>
        <pc:sldMkLst>
          <pc:docMk/>
          <pc:sldMk cId="910252136" sldId="441"/>
        </pc:sldMkLst>
        <pc:picChg chg="add mod">
          <ac:chgData name="Go Vung" userId="a88f9debd051402b" providerId="LiveId" clId="{3F115337-F0A1-489B-92A4-EE368B7FB18A}" dt="2023-01-20T21:24:58.575" v="44" actId="962"/>
          <ac:picMkLst>
            <pc:docMk/>
            <pc:sldMk cId="910252136" sldId="441"/>
            <ac:picMk id="3" creationId="{040D43BE-1BA6-5D85-E0FA-5056D7E75365}"/>
          </ac:picMkLst>
        </pc:picChg>
      </pc:sldChg>
      <pc:sldChg chg="addSp modSp new mod">
        <pc:chgData name="Go Vung" userId="a88f9debd051402b" providerId="LiveId" clId="{3F115337-F0A1-489B-92A4-EE368B7FB18A}" dt="2023-01-20T21:28:15.967" v="54" actId="962"/>
        <pc:sldMkLst>
          <pc:docMk/>
          <pc:sldMk cId="1494317432" sldId="442"/>
        </pc:sldMkLst>
        <pc:picChg chg="add mod">
          <ac:chgData name="Go Vung" userId="a88f9debd051402b" providerId="LiveId" clId="{3F115337-F0A1-489B-92A4-EE368B7FB18A}" dt="2023-01-20T21:28:15.967" v="54" actId="962"/>
          <ac:picMkLst>
            <pc:docMk/>
            <pc:sldMk cId="1494317432" sldId="442"/>
            <ac:picMk id="3" creationId="{8ABD99D3-EC30-9AB1-A45F-E9ED72CC5EB9}"/>
          </ac:picMkLst>
        </pc:picChg>
      </pc:sldChg>
      <pc:sldChg chg="add ord">
        <pc:chgData name="Go Vung" userId="a88f9debd051402b" providerId="LiveId" clId="{3F115337-F0A1-489B-92A4-EE368B7FB18A}" dt="2023-01-20T21:25:23.757" v="48"/>
        <pc:sldMkLst>
          <pc:docMk/>
          <pc:sldMk cId="1155608229" sldId="443"/>
        </pc:sldMkLst>
      </pc:sldChg>
      <pc:sldChg chg="add ord">
        <pc:chgData name="Go Vung" userId="a88f9debd051402b" providerId="LiveId" clId="{3F115337-F0A1-489B-92A4-EE368B7FB18A}" dt="2023-01-20T21:25:59.708" v="51"/>
        <pc:sldMkLst>
          <pc:docMk/>
          <pc:sldMk cId="1979262913" sldId="444"/>
        </pc:sldMkLst>
      </pc:sldChg>
      <pc:sldChg chg="add ord">
        <pc:chgData name="Go Vung" userId="a88f9debd051402b" providerId="LiveId" clId="{3F115337-F0A1-489B-92A4-EE368B7FB18A}" dt="2023-01-20T21:29:39.068" v="59"/>
        <pc:sldMkLst>
          <pc:docMk/>
          <pc:sldMk cId="238907362" sldId="445"/>
        </pc:sldMkLst>
      </pc:sldChg>
      <pc:sldChg chg="addSp modSp new mod">
        <pc:chgData name="Go Vung" userId="a88f9debd051402b" providerId="LiveId" clId="{3F115337-F0A1-489B-92A4-EE368B7FB18A}" dt="2023-01-20T21:35:09.024" v="66" actId="962"/>
        <pc:sldMkLst>
          <pc:docMk/>
          <pc:sldMk cId="4121501459" sldId="446"/>
        </pc:sldMkLst>
        <pc:picChg chg="add mod">
          <ac:chgData name="Go Vung" userId="a88f9debd051402b" providerId="LiveId" clId="{3F115337-F0A1-489B-92A4-EE368B7FB18A}" dt="2023-01-20T21:35:09.024" v="66" actId="962"/>
          <ac:picMkLst>
            <pc:docMk/>
            <pc:sldMk cId="4121501459" sldId="446"/>
            <ac:picMk id="3" creationId="{49A7C686-97E2-EBD2-AAEE-500A8BE55C8C}"/>
          </ac:picMkLst>
        </pc:picChg>
      </pc:sldChg>
      <pc:sldChg chg="addSp modSp new mod">
        <pc:chgData name="Go Vung" userId="a88f9debd051402b" providerId="LiveId" clId="{3F115337-F0A1-489B-92A4-EE368B7FB18A}" dt="2023-01-20T21:43:13.797" v="70" actId="962"/>
        <pc:sldMkLst>
          <pc:docMk/>
          <pc:sldMk cId="840702036" sldId="447"/>
        </pc:sldMkLst>
        <pc:picChg chg="add mod">
          <ac:chgData name="Go Vung" userId="a88f9debd051402b" providerId="LiveId" clId="{3F115337-F0A1-489B-92A4-EE368B7FB18A}" dt="2023-01-20T21:43:13.797" v="70" actId="962"/>
          <ac:picMkLst>
            <pc:docMk/>
            <pc:sldMk cId="840702036" sldId="447"/>
            <ac:picMk id="3" creationId="{AE98BF43-4D06-74F0-B729-EBDB6FFCC135}"/>
          </ac:picMkLst>
        </pc:picChg>
      </pc:sldChg>
      <pc:sldChg chg="addSp modSp new mod">
        <pc:chgData name="Go Vung" userId="a88f9debd051402b" providerId="LiveId" clId="{3F115337-F0A1-489B-92A4-EE368B7FB18A}" dt="2023-01-20T21:44:51.972" v="79" actId="962"/>
        <pc:sldMkLst>
          <pc:docMk/>
          <pc:sldMk cId="2313548433" sldId="448"/>
        </pc:sldMkLst>
        <pc:picChg chg="add mod">
          <ac:chgData name="Go Vung" userId="a88f9debd051402b" providerId="LiveId" clId="{3F115337-F0A1-489B-92A4-EE368B7FB18A}" dt="2023-01-20T21:44:51.972" v="79" actId="962"/>
          <ac:picMkLst>
            <pc:docMk/>
            <pc:sldMk cId="2313548433" sldId="448"/>
            <ac:picMk id="3" creationId="{1DC8039A-9704-8D6D-6AAB-F585FF46ED10}"/>
          </ac:picMkLst>
        </pc:picChg>
      </pc:sldChg>
      <pc:sldChg chg="add ord">
        <pc:chgData name="Go Vung" userId="a88f9debd051402b" providerId="LiveId" clId="{3F115337-F0A1-489B-92A4-EE368B7FB18A}" dt="2023-01-20T21:43:44.587" v="76"/>
        <pc:sldMkLst>
          <pc:docMk/>
          <pc:sldMk cId="3096242821" sldId="449"/>
        </pc:sldMkLst>
      </pc:sldChg>
      <pc:sldChg chg="add ord replId">
        <pc:chgData name="Go Vung" userId="a88f9debd051402b" providerId="LiveId" clId="{3F115337-F0A1-489B-92A4-EE368B7FB18A}" dt="2023-01-20T21:43:44.587" v="76"/>
        <pc:sldMkLst>
          <pc:docMk/>
          <pc:sldMk cId="894917948" sldId="450"/>
        </pc:sldMkLst>
      </pc:sldChg>
      <pc:sldChg chg="new">
        <pc:chgData name="Go Vung" userId="a88f9debd051402b" providerId="LiveId" clId="{3F115337-F0A1-489B-92A4-EE368B7FB18A}" dt="2023-01-20T21:44:54.922" v="80" actId="680"/>
        <pc:sldMkLst>
          <pc:docMk/>
          <pc:sldMk cId="1430591906" sldId="451"/>
        </pc:sldMkLst>
      </pc:sldChg>
      <pc:sldMasterChg chg="del delSldLayout">
        <pc:chgData name="Go Vung" userId="a88f9debd051402b" providerId="LiveId" clId="{3F115337-F0A1-489B-92A4-EE368B7FB18A}" dt="2023-01-20T21:28:38.557" v="56" actId="47"/>
        <pc:sldMasterMkLst>
          <pc:docMk/>
          <pc:sldMasterMk cId="1507112952" sldId="2147483660"/>
        </pc:sldMasterMkLst>
        <pc:sldLayoutChg chg="del">
          <pc:chgData name="Go Vung" userId="a88f9debd051402b" providerId="LiveId" clId="{3F115337-F0A1-489B-92A4-EE368B7FB18A}" dt="2023-01-20T21:28:38.557" v="56" actId="47"/>
          <pc:sldLayoutMkLst>
            <pc:docMk/>
            <pc:sldMasterMk cId="1507112952" sldId="2147483660"/>
            <pc:sldLayoutMk cId="4093267116" sldId="2147483661"/>
          </pc:sldLayoutMkLst>
        </pc:sldLayoutChg>
        <pc:sldLayoutChg chg="del">
          <pc:chgData name="Go Vung" userId="a88f9debd051402b" providerId="LiveId" clId="{3F115337-F0A1-489B-92A4-EE368B7FB18A}" dt="2023-01-20T21:28:38.557" v="56" actId="47"/>
          <pc:sldLayoutMkLst>
            <pc:docMk/>
            <pc:sldMasterMk cId="1507112952" sldId="2147483660"/>
            <pc:sldLayoutMk cId="82023619" sldId="2147483667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3A38B0-5EA2-4D6F-A9E4-E14643CE7D65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04675D-077B-4A6C-99EA-D5C12FC4F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56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12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202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69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29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4-1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5C5E72-CC1A-BF4A-919C-691850513B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241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Prayer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5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284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Song: “My God is Powerful”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79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Bible Lesson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4675D-077B-4A6C-99EA-D5C12FC4F7B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48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80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380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61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5C5E72-CC1A-BF4A-919C-691850513B7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754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7025"/>
            <a:ext cx="9753600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63"/>
            <a:ext cx="9753600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71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1463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442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77" y="1599590"/>
            <a:ext cx="11772595" cy="4512666"/>
          </a:xfrm>
        </p:spPr>
        <p:txBody>
          <a:bodyPr anchor="b">
            <a:normAutofit/>
          </a:bodyPr>
          <a:lstStyle>
            <a:lvl1pPr algn="l">
              <a:defRPr sz="11378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477" y="6723481"/>
            <a:ext cx="11772595" cy="2106778"/>
          </a:xfrm>
        </p:spPr>
        <p:txBody>
          <a:bodyPr>
            <a:normAutofit/>
          </a:bodyPr>
          <a:lstStyle>
            <a:lvl1pPr marL="0" indent="0" algn="l">
              <a:buNone/>
              <a:defRPr sz="3982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4477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6099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88704" y="618385"/>
            <a:ext cx="208077" cy="7510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617229" y="6401708"/>
            <a:ext cx="11770342" cy="26010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194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95424" y="0"/>
            <a:ext cx="11911943" cy="287119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604723" y="0"/>
            <a:ext cx="11899392" cy="2861056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532091" y="1119789"/>
            <a:ext cx="136550" cy="1001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39" y="780288"/>
            <a:ext cx="10846003" cy="1677619"/>
          </a:xfrm>
        </p:spPr>
        <p:txBody>
          <a:bodyPr>
            <a:normAutofit/>
          </a:bodyPr>
          <a:lstStyle>
            <a:lvl1pPr>
              <a:defRPr sz="568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939" y="3524301"/>
            <a:ext cx="10846003" cy="52539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9939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86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444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95426" y="7084688"/>
            <a:ext cx="11877286" cy="1170432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532090" y="7279760"/>
            <a:ext cx="156058" cy="7802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969" y="910336"/>
            <a:ext cx="11616538" cy="5852160"/>
          </a:xfrm>
        </p:spPr>
        <p:txBody>
          <a:bodyPr anchor="b">
            <a:normAutofit/>
          </a:bodyPr>
          <a:lstStyle>
            <a:lvl1pPr>
              <a:defRPr sz="938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7331" y="7256679"/>
            <a:ext cx="11314176" cy="832307"/>
          </a:xfrm>
        </p:spPr>
        <p:txBody>
          <a:bodyPr anchor="ctr">
            <a:normAutofit/>
          </a:bodyPr>
          <a:lstStyle>
            <a:lvl1pPr marL="0" indent="0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1788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95424" y="0"/>
            <a:ext cx="11911943" cy="287119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604723" y="0"/>
            <a:ext cx="11899392" cy="2861056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532091" y="1119789"/>
            <a:ext cx="136550" cy="1001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39" y="780288"/>
            <a:ext cx="10846003" cy="1677619"/>
          </a:xfrm>
        </p:spPr>
        <p:txBody>
          <a:bodyPr>
            <a:normAutofit/>
          </a:bodyPr>
          <a:lstStyle>
            <a:lvl1pPr>
              <a:defRPr sz="568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89939" y="3524301"/>
            <a:ext cx="5266944" cy="52539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8998" y="3524301"/>
            <a:ext cx="5266944" cy="525393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9939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86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8437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95424" y="0"/>
            <a:ext cx="11911943" cy="2871191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604723" y="0"/>
            <a:ext cx="11899392" cy="2861056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532091" y="1119789"/>
            <a:ext cx="136550" cy="100137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9939" y="780288"/>
            <a:ext cx="10846003" cy="1677619"/>
          </a:xfrm>
        </p:spPr>
        <p:txBody>
          <a:bodyPr>
            <a:normAutofit/>
          </a:bodyPr>
          <a:lstStyle>
            <a:lvl1pPr>
              <a:defRPr sz="568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9939" y="3374436"/>
            <a:ext cx="5266944" cy="1171786"/>
          </a:xfrm>
        </p:spPr>
        <p:txBody>
          <a:bodyPr anchor="b"/>
          <a:lstStyle>
            <a:lvl1pPr marL="0" indent="0">
              <a:buNone/>
              <a:defRPr sz="3413" b="1" cap="none" baseline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89939" y="4556356"/>
            <a:ext cx="5266944" cy="4221884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8998" y="3374436"/>
            <a:ext cx="5266944" cy="1171786"/>
          </a:xfrm>
        </p:spPr>
        <p:txBody>
          <a:bodyPr anchor="b"/>
          <a:lstStyle>
            <a:lvl1pPr marL="0" indent="0">
              <a:buNone/>
              <a:defRPr sz="3413" b="1" cap="none" baseline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8998" y="4556357"/>
            <a:ext cx="5266944" cy="4221882"/>
          </a:xfrm>
        </p:spPr>
        <p:txBody>
          <a:bodyPr/>
          <a:lstStyle>
            <a:lvl1pPr>
              <a:defRPr sz="3413"/>
            </a:lvl1pPr>
            <a:lvl2pPr>
              <a:defRPr sz="2844"/>
            </a:lvl2pPr>
            <a:lvl3pPr>
              <a:defRPr sz="256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89939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09862" y="9040144"/>
            <a:ext cx="2926080" cy="519289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25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710244" y="2181014"/>
            <a:ext cx="11644867" cy="5391573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49690" y="4226557"/>
            <a:ext cx="136550" cy="13004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25" y="2757017"/>
            <a:ext cx="10855757" cy="4252570"/>
          </a:xfrm>
        </p:spPr>
        <p:txBody>
          <a:bodyPr>
            <a:normAutofit/>
          </a:bodyPr>
          <a:lstStyle>
            <a:lvl1pPr>
              <a:defRPr sz="768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086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57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95425" y="1652669"/>
            <a:ext cx="3990123" cy="660386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532090" y="2301689"/>
            <a:ext cx="156058" cy="1170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2431897"/>
            <a:ext cx="3306470" cy="243189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483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6205" y="2431898"/>
            <a:ext cx="7178650" cy="5826150"/>
          </a:xfrm>
        </p:spPr>
        <p:txBody>
          <a:bodyPr/>
          <a:lstStyle>
            <a:lvl1pPr>
              <a:defRPr sz="3982"/>
            </a:lvl1pPr>
            <a:lvl2pPr>
              <a:defRPr sz="3413"/>
            </a:lvl2pPr>
            <a:lvl3pPr>
              <a:defRPr sz="2844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592" y="4876800"/>
            <a:ext cx="3306470" cy="2939085"/>
          </a:xfrm>
        </p:spPr>
        <p:txBody>
          <a:bodyPr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592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20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0731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95425" y="1652669"/>
            <a:ext cx="3990123" cy="660386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532090" y="2301689"/>
            <a:ext cx="156058" cy="1170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00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" y="2431897"/>
            <a:ext cx="3306470" cy="243189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4835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96205" y="1651610"/>
            <a:ext cx="7178650" cy="6606438"/>
          </a:xfrm>
        </p:spPr>
        <p:txBody>
          <a:bodyPr>
            <a:normAutofit/>
          </a:bodyPr>
          <a:lstStyle>
            <a:lvl1pPr marL="0" indent="0">
              <a:buNone/>
              <a:defRPr sz="3982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592" y="4889805"/>
            <a:ext cx="3306470" cy="2926080"/>
          </a:xfrm>
        </p:spPr>
        <p:txBody>
          <a:bodyPr>
            <a:normAutofit/>
          </a:bodyPr>
          <a:lstStyle>
            <a:lvl1pPr marL="0" indent="0">
              <a:buNone/>
              <a:defRPr sz="2560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592" y="9040144"/>
            <a:ext cx="2926080" cy="519289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77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01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367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57C3F-0FB2-4B2E-BA6A-FEEEFF1AF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6080" y="975362"/>
            <a:ext cx="11541760" cy="4332413"/>
          </a:xfrm>
        </p:spPr>
        <p:txBody>
          <a:bodyPr anchor="b">
            <a:normAutofit/>
          </a:bodyPr>
          <a:lstStyle>
            <a:lvl1pPr algn="ctr">
              <a:defRPr sz="5120" cap="all" spc="42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583AE9-1CC1-4572-A6E5-E97F80E47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26080" y="5852160"/>
            <a:ext cx="11541760" cy="2926080"/>
          </a:xfrm>
        </p:spPr>
        <p:txBody>
          <a:bodyPr/>
          <a:lstStyle>
            <a:lvl1pPr marL="0" indent="0" algn="ctr">
              <a:buNone/>
              <a:defRPr sz="3413" i="1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04DE7C-68AB-403D-B9D8-7398C292C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EA57E-7C1A-457B-A4CD-5DCEB057B502}" type="datetime1">
              <a:rPr lang="en-US" smtClean="0"/>
              <a:t>2/6/2023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03E50-6613-4D86-AA22-43B14E72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69AB5-A56D-471F-9236-EFA981E2E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15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9B412-EBAB-4569-B3D9-6B346BF8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975360"/>
            <a:ext cx="13492480" cy="1950720"/>
          </a:xfrm>
        </p:spPr>
        <p:txBody>
          <a:bodyPr>
            <a:normAutofit/>
          </a:bodyPr>
          <a:lstStyle>
            <a:lvl1pPr algn="l">
              <a:defRPr sz="4551" cap="all" spc="42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7C8AE-B0F4-404F-BCAD-A14C18E50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AA9CAD-DAFB-4DE3-9C41-7FD03EA8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AF2CE-4F37-411C-A3EE-BBBE223265BF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E3137-8136-46C5-AC2F-49E5F55E4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AB6EF-A0B1-4706-AE44-253A6B182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39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02F68-BF19-468D-B422-54B6D189F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076" y="2431628"/>
            <a:ext cx="14955520" cy="3945345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BF7D7-84D4-4A39-B44E-9B029EEB1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3076" y="6601421"/>
            <a:ext cx="14955520" cy="2059415"/>
          </a:xfrm>
        </p:spPr>
        <p:txBody>
          <a:bodyPr/>
          <a:lstStyle>
            <a:lvl1pPr marL="0" indent="0" algn="ctr">
              <a:buNone/>
              <a:defRPr sz="3413" i="1">
                <a:solidFill>
                  <a:schemeClr val="tx1">
                    <a:tint val="75000"/>
                  </a:schemeClr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E29709-D243-41E8-89FA-62FA7AE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083D4-708C-4BB5-B4FD-30CE9FA12FD5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B99C0-DC2A-4133-A10D-D43A1E05B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2EFD-A17E-47F5-8AC9-EFD6D813D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9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C668D-BFBE-4765-A294-8303931B5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4413" y="805373"/>
            <a:ext cx="13528788" cy="1373096"/>
          </a:xfrm>
        </p:spPr>
        <p:txBody>
          <a:bodyPr/>
          <a:lstStyle>
            <a:lvl1pPr algn="ctr">
              <a:defRPr cap="all" spc="42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3C212-F55F-4D0D-BFA7-F00A33CAA1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3879" y="2926081"/>
            <a:ext cx="7155941" cy="58589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54BDD7-2575-4E82-887D-DCAF9EB159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10802" y="2926081"/>
            <a:ext cx="7135053" cy="58589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CAECC8-3C3A-4A5D-AB7A-1F99E502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239B2-65BC-4C2A-A62B-3EABFE9590E4}" type="datetime1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7609B-ACA4-4323-9340-C7DB166D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09EA3-C5C7-4AC6-956A-DB9A3B4F3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6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CDE0-7431-4F05-AA47-F10EB46C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65" y="519290"/>
            <a:ext cx="14615541" cy="1634631"/>
          </a:xfrm>
        </p:spPr>
        <p:txBody>
          <a:bodyPr>
            <a:normAutofit/>
          </a:bodyPr>
          <a:lstStyle>
            <a:lvl1pPr algn="ctr">
              <a:defRPr sz="4551" cap="all" spc="427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9FFA7-D3EA-4CB8-A471-94235AD62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4366" y="2390987"/>
            <a:ext cx="7335519" cy="1171786"/>
          </a:xfrm>
        </p:spPr>
        <p:txBody>
          <a:bodyPr anchor="b"/>
          <a:lstStyle>
            <a:lvl1pPr marL="0" indent="0">
              <a:buNone/>
              <a:defRPr sz="3413" b="1" i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5360D2-88E8-43C8-92D1-67AB23BBE2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4366" y="3562773"/>
            <a:ext cx="733551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C768F6-20A1-47A1-90FE-903135EEFD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8240" y="2390987"/>
            <a:ext cx="7371645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555EC1-268F-4324-A003-3608AA0D84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78240" y="3562773"/>
            <a:ext cx="7371645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55C8E4-FCB8-4E06-9C43-0ACD949A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05F5A-E4A3-476F-A89E-C2B73F2431E4}" type="datetime1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01C005-C973-4D82-942A-334F1D431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FB6186-6570-4DE8-8603-70B0A51DF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81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5ADD3-88C8-4B01-8CC6-808C0E416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634E6A-1390-4101-B78E-759231340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61515-4A26-4F31-9F61-5A10B1FABBFC}" type="datetime1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BC7B90-4C99-4653-872A-3572A02DA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03516-4D31-49D2-9488-33C734A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528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0D8488-CF25-431B-A87A-AAF141BD0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DC65-7D1F-4BAB-9695-F7E734143E14}" type="datetime1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2F58E5-C92D-4C64-B867-0576B1EA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216797-ABEC-4FE0-AFDE-36107B967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83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413" y="2432050"/>
            <a:ext cx="11217275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413" y="6527800"/>
            <a:ext cx="11217275" cy="2133600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5034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8F2B0-990D-418E-9D10-2464E986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66" y="650240"/>
            <a:ext cx="5592515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81131-AFFD-4339-9F30-D408B5105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1645" y="1404338"/>
            <a:ext cx="877824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7C47F4-7968-4698-8BD3-A583099FA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366" y="2926080"/>
            <a:ext cx="5592515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2BC6F-3996-4B2B-B8F2-DD3A82CC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24077-BD55-4036-8E92-6558FDF3B653}" type="datetime1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832E66-581A-4CF2-A40A-4E24FAAC4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3B1C89-C625-4618-81A2-FB34E4DA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6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1486F-443A-4F2D-AB1F-8B1F4C4DE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4366" y="650240"/>
            <a:ext cx="5592515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A21213-E7FB-406A-B8CD-735AAC7AD0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371645" y="1404338"/>
            <a:ext cx="8778240" cy="6931378"/>
          </a:xfrm>
        </p:spPr>
        <p:txBody>
          <a:bodyPr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F41A03-500E-49F7-8D99-A1EAFE4D34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4366" y="2926080"/>
            <a:ext cx="5592515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1523D-69E9-4EAE-A610-B3A237B75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25F2-7107-4609-BCC2-77C63064A5E8}" type="datetime1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DB852F-4134-4AB5-BA87-483B1E1AD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4C5CB-918E-4A09-8222-D36E37B6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1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744C-12E6-455B-B646-2EA92DE0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D71C4D-C062-4EEE-9A9A-31ADCC5C87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44DC97-C26E-407A-9E29-68C52D547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89749-A4CD-447F-8298-2B7988C91CEA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E9353-B771-47FF-975E-72337414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5A858-B8B2-4364-A7D0-B2E8FAE0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14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A6BABE-D80C-4F54-A03C-E1F9EBCA83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2408747" y="519289"/>
            <a:ext cx="373888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285191-EF5B-48BE-AB5D-B7BA4C3D09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92107" y="519289"/>
            <a:ext cx="10999893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FA387A-1231-4FE3-8574-D4331A34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44D3-C0BA-4587-A56C-581AB9F841BE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21559-4901-4AD3-ABE7-DF0235457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F6C18E-B751-4E7B-9CD8-1BF44DAB8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28480-1C08-4458-AD97-0283E6FFD0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179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519113"/>
            <a:ext cx="11217275" cy="18859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350" y="2390775"/>
            <a:ext cx="5502275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350" y="3562350"/>
            <a:ext cx="5502275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363" y="2390775"/>
            <a:ext cx="5529262" cy="11715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363" y="3562350"/>
            <a:ext cx="5529262" cy="524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36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5852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739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650875"/>
            <a:ext cx="4194175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9263" y="1404938"/>
            <a:ext cx="6583362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350" y="2925763"/>
            <a:ext cx="4194175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9431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968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79" r:id="rId6"/>
    <p:sldLayoutId id="2147483675" r:id="rId7"/>
    <p:sldLayoutId id="2147483676" r:id="rId8"/>
    <p:sldLayoutId id="2147483677" r:id="rId9"/>
    <p:sldLayoutId id="2147483678" r:id="rId10"/>
    <p:sldLayoutId id="2147483680" r:id="rId11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5689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110000"/>
        </a:lnSpc>
        <a:spcBef>
          <a:spcPts val="1422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110000"/>
        </a:lnSpc>
        <a:spcBef>
          <a:spcPts val="711"/>
        </a:spcBef>
        <a:buFont typeface="Arial" panose="020B0604020202020204" pitchFamily="34" charset="0"/>
        <a:buChar char="•"/>
        <a:defRPr sz="2276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A0686-7BAC-45C0-BA30-0D0CBCE5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0720" y="975360"/>
            <a:ext cx="13492480" cy="1950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4202DE-82CD-407D-8C68-174B0CBB5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0720" y="3205835"/>
            <a:ext cx="13492481" cy="557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4AC9D-6E1B-46D3-959F-A068A1EDB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3937810" y="4584891"/>
            <a:ext cx="5852161" cy="58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spc="427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D3FE42E8-8B57-452D-A122-4DCE9AC771EF}" type="datetime1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C0015-9EFB-40F8-BC00-AC2483D609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2429349" y="4584889"/>
            <a:ext cx="5852160" cy="5838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cap="all" spc="427" baseline="0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2C732-0E3E-49E0-A72E-D4C08CB44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809906" y="9040143"/>
            <a:ext cx="123999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spc="427">
                <a:solidFill>
                  <a:schemeClr val="tx2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fld id="{F8E28480-1C08-4458-AD97-0283E6FFD0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01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17" r:id="rId6"/>
    <p:sldLayoutId id="2147483713" r:id="rId7"/>
    <p:sldLayoutId id="2147483714" r:id="rId8"/>
    <p:sldLayoutId id="2147483715" r:id="rId9"/>
    <p:sldLayoutId id="2147483716" r:id="rId10"/>
    <p:sldLayoutId id="2147483718" r:id="rId11"/>
  </p:sldLayoutIdLst>
  <p:hf sldNum="0" hdr="0" ftr="0" dt="0"/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100000"/>
        </a:lnSpc>
        <a:spcBef>
          <a:spcPts val="1422"/>
        </a:spcBef>
        <a:buSzPct val="70000"/>
        <a:buFont typeface="Arial" panose="020B0604020202020204" pitchFamily="34" charset="0"/>
        <a:buChar char="•"/>
        <a:defRPr sz="3413" kern="1200">
          <a:solidFill>
            <a:schemeClr val="tx2"/>
          </a:solidFill>
          <a:latin typeface="+mj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844" kern="1200">
          <a:solidFill>
            <a:schemeClr val="tx2"/>
          </a:solidFill>
          <a:latin typeface="+mj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560" kern="1200">
          <a:solidFill>
            <a:schemeClr val="tx2"/>
          </a:solidFill>
          <a:latin typeface="+mj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276" kern="1200">
          <a:solidFill>
            <a:schemeClr val="tx2"/>
          </a:solidFill>
          <a:latin typeface="+mj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100000"/>
        </a:lnSpc>
        <a:spcBef>
          <a:spcPts val="711"/>
        </a:spcBef>
        <a:buSzPct val="70000"/>
        <a:buFont typeface="Arial" panose="020B0604020202020204" pitchFamily="34" charset="0"/>
        <a:buChar char="•"/>
        <a:defRPr sz="2276" kern="1200">
          <a:solidFill>
            <a:schemeClr val="tx2"/>
          </a:solidFill>
          <a:latin typeface="+mj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ME6VWCHLFA?feature=oembed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420885E-7892-59BC-825C-1CBB6E815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7C896C-6F07-A868-2D4B-4824C0E3CFF9}"/>
              </a:ext>
            </a:extLst>
          </p:cNvPr>
          <p:cNvSpPr/>
          <p:nvPr/>
        </p:nvSpPr>
        <p:spPr bwMode="auto">
          <a:xfrm>
            <a:off x="0" y="6529526"/>
            <a:ext cx="13004800" cy="2233474"/>
          </a:xfrm>
          <a:prstGeom prst="rect">
            <a:avLst/>
          </a:prstGeom>
          <a:solidFill>
            <a:srgbClr val="BBE0E3">
              <a:alpha val="6902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A8C72F5-990A-66FB-DA69-D7CCAF2B1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883" b="57813"/>
          <a:stretch/>
        </p:blipFill>
        <p:spPr bwMode="auto">
          <a:xfrm>
            <a:off x="101600" y="6529526"/>
            <a:ext cx="1371600" cy="215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99F4A-255F-8DB9-7FE7-AAA81452109D}"/>
              </a:ext>
            </a:extLst>
          </p:cNvPr>
          <p:cNvSpPr/>
          <p:nvPr/>
        </p:nvSpPr>
        <p:spPr>
          <a:xfrm>
            <a:off x="2691278" y="6769100"/>
            <a:ext cx="10213373" cy="1754326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MOSES #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10 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“God’s 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Patience with His people</a:t>
            </a:r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/>
                <a:cs typeface="Arial"/>
              </a:rPr>
              <a:t>”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1A581DB-69C9-3ECD-6E5D-7735DC201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couch&#10;&#10;Description automatically generated with medium confidence">
            <a:extLst>
              <a:ext uri="{FF2B5EF4-FFF2-40B4-BE49-F238E27FC236}">
                <a16:creationId xmlns:a16="http://schemas.microsoft.com/office/drawing/2014/main" id="{87231B64-A9F9-343F-EB43-77A0C4E1FC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340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81A581DB-69C9-3ECD-6E5D-7735DC201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858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80C878DE-51B7-3B89-B918-B6BFE067C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7541955-76FC-1942-89F2-31572CFC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49A7C686-97E2-EBD2-AAEE-500A8BE55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5014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07541955-76FC-1942-89F2-31572CFC7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608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:a16="http://schemas.microsoft.com/office/drawing/2014/main" id="{CD1A7A2F-392D-7D90-6113-996D2032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CD10EFA-1201-5A3E-5E0E-4BDB2DE1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ABD99D3-EC30-9AB1-A45F-E9ED72CC5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17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B743DFE-1E50-D598-CEF2-8EDEE08FB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323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>
            <a:extLst>
              <a:ext uri="{FF2B5EF4-FFF2-40B4-BE49-F238E27FC236}">
                <a16:creationId xmlns:a16="http://schemas.microsoft.com/office/drawing/2014/main" id="{ECD10EFA-1201-5A3E-5E0E-4BDB2DE1F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262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C96B2B1-AC1E-9A87-1FF2-A68DD9F55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9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E98BF43-4D06-74F0-B729-EBDB6FFCC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02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15D0BC29-8DDF-089B-D05F-D08282F6D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reading a book&#10;&#10;Description automatically generated with medium confidence">
            <a:extLst>
              <a:ext uri="{FF2B5EF4-FFF2-40B4-BE49-F238E27FC236}">
                <a16:creationId xmlns:a16="http://schemas.microsoft.com/office/drawing/2014/main" id="{DC96B2B1-AC1E-9A87-1FF2-A68DD9F55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42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eading a book&#10;&#10;Description automatically generated with medium confidence">
            <a:extLst>
              <a:ext uri="{FF2B5EF4-FFF2-40B4-BE49-F238E27FC236}">
                <a16:creationId xmlns:a16="http://schemas.microsoft.com/office/drawing/2014/main" id="{AE98BF43-4D06-74F0-B729-EBDB6FFCC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179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miling&#10;&#10;Description automatically generated with low confidence">
            <a:extLst>
              <a:ext uri="{FF2B5EF4-FFF2-40B4-BE49-F238E27FC236}">
                <a16:creationId xmlns:a16="http://schemas.microsoft.com/office/drawing/2014/main" id="{1DC8039A-9704-8D6D-6AAB-F585FF46E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84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7C478F1-26B5-44C9-823B-523B85B112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8337CC61-9E93-4D80-9F1C-12CE9A0C0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080000" cy="97536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B3B6F0-E2A6-13CB-E5B9-71B89E45C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0639" y="760656"/>
            <a:ext cx="5080000" cy="764338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5120" i="0" dirty="0">
                <a:solidFill>
                  <a:schemeClr val="bg1"/>
                </a:solidFill>
                <a:latin typeface="Abadi" panose="020B0604020104020204" pitchFamily="34" charset="0"/>
              </a:rPr>
              <a:t>Tic-Tac-Know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sz="5120" i="0" dirty="0">
              <a:solidFill>
                <a:schemeClr val="bg1"/>
              </a:solidFill>
              <a:latin typeface="Abadi" panose="020B0604020104020204" pitchFamily="34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en-US" sz="3129" i="0" dirty="0">
                <a:solidFill>
                  <a:schemeClr val="bg1"/>
                </a:solidFill>
                <a:latin typeface="Abadi" panose="020B0604020104020204" pitchFamily="34" charset="0"/>
              </a:rPr>
              <a:t>Divide your </a:t>
            </a:r>
            <a:r>
              <a:rPr lang="en-US" sz="3129" i="0">
                <a:solidFill>
                  <a:schemeClr val="bg1"/>
                </a:solidFill>
                <a:latin typeface="Abadi" panose="020B0604020104020204" pitchFamily="34" charset="0"/>
              </a:rPr>
              <a:t>group into two </a:t>
            </a:r>
            <a:r>
              <a:rPr lang="en-US" sz="3129" i="0" dirty="0">
                <a:solidFill>
                  <a:schemeClr val="bg1"/>
                </a:solidFill>
                <a:latin typeface="Abadi" panose="020B0604020104020204" pitchFamily="34" charset="0"/>
              </a:rPr>
              <a:t>teams. Ask review questions alternately. When a child answers correctly, he may place one of his team’s playing pieces in any square he chooses. The object is to be the first team to get three in a row, horizontally, vertically, or diagonally.</a:t>
            </a:r>
          </a:p>
        </p:txBody>
      </p:sp>
      <p:pic>
        <p:nvPicPr>
          <p:cNvPr id="1026" name="Picture 2" descr="DR-Tic Tac Toe:Amazon.com:Appstore for Android">
            <a:extLst>
              <a:ext uri="{FF2B5EF4-FFF2-40B4-BE49-F238E27FC236}">
                <a16:creationId xmlns:a16="http://schemas.microsoft.com/office/drawing/2014/main" id="{BD11C82E-703F-A033-7575-C5D4B632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70880" y="1625600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202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38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ultiplication Sign 1">
            <a:extLst>
              <a:ext uri="{FF2B5EF4-FFF2-40B4-BE49-F238E27FC236}">
                <a16:creationId xmlns:a16="http://schemas.microsoft.com/office/drawing/2014/main" id="{CB431C92-0809-5C71-30D1-DB38EF2A37E2}"/>
              </a:ext>
            </a:extLst>
          </p:cNvPr>
          <p:cNvSpPr/>
          <p:nvPr/>
        </p:nvSpPr>
        <p:spPr>
          <a:xfrm>
            <a:off x="5150790" y="1337284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68" name="Multiplication Sign 67">
            <a:extLst>
              <a:ext uri="{FF2B5EF4-FFF2-40B4-BE49-F238E27FC236}">
                <a16:creationId xmlns:a16="http://schemas.microsoft.com/office/drawing/2014/main" id="{FDA7480D-3A54-4D57-3C50-B54639EA787E}"/>
              </a:ext>
            </a:extLst>
          </p:cNvPr>
          <p:cNvSpPr/>
          <p:nvPr/>
        </p:nvSpPr>
        <p:spPr>
          <a:xfrm>
            <a:off x="2525293" y="1337284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70" name="Multiplication Sign 69">
            <a:extLst>
              <a:ext uri="{FF2B5EF4-FFF2-40B4-BE49-F238E27FC236}">
                <a16:creationId xmlns:a16="http://schemas.microsoft.com/office/drawing/2014/main" id="{C62EC2A6-A7CD-D098-956F-B381734670D5}"/>
              </a:ext>
            </a:extLst>
          </p:cNvPr>
          <p:cNvSpPr/>
          <p:nvPr/>
        </p:nvSpPr>
        <p:spPr>
          <a:xfrm>
            <a:off x="7649511" y="1337284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72" name="Circle: Hollow 71">
            <a:extLst>
              <a:ext uri="{FF2B5EF4-FFF2-40B4-BE49-F238E27FC236}">
                <a16:creationId xmlns:a16="http://schemas.microsoft.com/office/drawing/2014/main" id="{3BCFFB2E-E97D-2B0C-D2A3-A1F3B25C19A8}"/>
              </a:ext>
            </a:extLst>
          </p:cNvPr>
          <p:cNvSpPr/>
          <p:nvPr/>
        </p:nvSpPr>
        <p:spPr>
          <a:xfrm>
            <a:off x="2790402" y="1748287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77" name="Circle: Hollow 76">
            <a:extLst>
              <a:ext uri="{FF2B5EF4-FFF2-40B4-BE49-F238E27FC236}">
                <a16:creationId xmlns:a16="http://schemas.microsoft.com/office/drawing/2014/main" id="{53BECCF3-3EA4-E634-C366-384374AF889A}"/>
              </a:ext>
            </a:extLst>
          </p:cNvPr>
          <p:cNvSpPr/>
          <p:nvPr/>
        </p:nvSpPr>
        <p:spPr>
          <a:xfrm>
            <a:off x="5496375" y="1640936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79" name="Circle: Hollow 78">
            <a:extLst>
              <a:ext uri="{FF2B5EF4-FFF2-40B4-BE49-F238E27FC236}">
                <a16:creationId xmlns:a16="http://schemas.microsoft.com/office/drawing/2014/main" id="{A6C48DE0-4E1C-1161-BF5E-4FB96CAD5382}"/>
              </a:ext>
            </a:extLst>
          </p:cNvPr>
          <p:cNvSpPr/>
          <p:nvPr/>
        </p:nvSpPr>
        <p:spPr>
          <a:xfrm>
            <a:off x="8028278" y="1637869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09E5A8-3AE5-E7D4-0271-EE0CC4991F00}"/>
              </a:ext>
            </a:extLst>
          </p:cNvPr>
          <p:cNvSpPr/>
          <p:nvPr/>
        </p:nvSpPr>
        <p:spPr>
          <a:xfrm>
            <a:off x="6502400" y="1558122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D31D459-86A4-8434-52BB-BE3840D50328}"/>
              </a:ext>
            </a:extLst>
          </p:cNvPr>
          <p:cNvSpPr/>
          <p:nvPr/>
        </p:nvSpPr>
        <p:spPr>
          <a:xfrm>
            <a:off x="3876902" y="1558122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7F39663-D43B-51C3-CC68-0DB0B0A69312}"/>
              </a:ext>
            </a:extLst>
          </p:cNvPr>
          <p:cNvSpPr/>
          <p:nvPr/>
        </p:nvSpPr>
        <p:spPr>
          <a:xfrm>
            <a:off x="9001121" y="1558122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4BF8DF05-91E6-588E-AE75-1B7D6CCBDFE5}"/>
              </a:ext>
            </a:extLst>
          </p:cNvPr>
          <p:cNvSpPr/>
          <p:nvPr/>
        </p:nvSpPr>
        <p:spPr>
          <a:xfrm>
            <a:off x="2790402" y="1668541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895710E-F270-EAEB-EAD6-F88B19C705BC}"/>
              </a:ext>
            </a:extLst>
          </p:cNvPr>
          <p:cNvSpPr/>
          <p:nvPr/>
        </p:nvSpPr>
        <p:spPr>
          <a:xfrm>
            <a:off x="5496374" y="1561190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4EE9951-3FA2-A17B-367A-F0BA35271556}"/>
              </a:ext>
            </a:extLst>
          </p:cNvPr>
          <p:cNvSpPr/>
          <p:nvPr/>
        </p:nvSpPr>
        <p:spPr>
          <a:xfrm>
            <a:off x="8028277" y="1558122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81" name="Multiplication Sign 80">
            <a:extLst>
              <a:ext uri="{FF2B5EF4-FFF2-40B4-BE49-F238E27FC236}">
                <a16:creationId xmlns:a16="http://schemas.microsoft.com/office/drawing/2014/main" id="{F5B5C9A5-E486-4DFF-94CA-C5A8740EB4A0}"/>
              </a:ext>
            </a:extLst>
          </p:cNvPr>
          <p:cNvSpPr/>
          <p:nvPr/>
        </p:nvSpPr>
        <p:spPr>
          <a:xfrm>
            <a:off x="5150790" y="3827826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2" name="Multiplication Sign 81">
            <a:extLst>
              <a:ext uri="{FF2B5EF4-FFF2-40B4-BE49-F238E27FC236}">
                <a16:creationId xmlns:a16="http://schemas.microsoft.com/office/drawing/2014/main" id="{511EFE05-54F4-FB0A-98AF-B33C93E327D7}"/>
              </a:ext>
            </a:extLst>
          </p:cNvPr>
          <p:cNvSpPr/>
          <p:nvPr/>
        </p:nvSpPr>
        <p:spPr>
          <a:xfrm>
            <a:off x="2525293" y="3827826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3" name="Multiplication Sign 82">
            <a:extLst>
              <a:ext uri="{FF2B5EF4-FFF2-40B4-BE49-F238E27FC236}">
                <a16:creationId xmlns:a16="http://schemas.microsoft.com/office/drawing/2014/main" id="{3673A841-8B2C-CAB7-8B57-53C14E865BAC}"/>
              </a:ext>
            </a:extLst>
          </p:cNvPr>
          <p:cNvSpPr/>
          <p:nvPr/>
        </p:nvSpPr>
        <p:spPr>
          <a:xfrm>
            <a:off x="7649511" y="3827826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4" name="Circle: Hollow 83">
            <a:extLst>
              <a:ext uri="{FF2B5EF4-FFF2-40B4-BE49-F238E27FC236}">
                <a16:creationId xmlns:a16="http://schemas.microsoft.com/office/drawing/2014/main" id="{C90836FA-3A6A-1E5F-707B-5BBB3182B304}"/>
              </a:ext>
            </a:extLst>
          </p:cNvPr>
          <p:cNvSpPr/>
          <p:nvPr/>
        </p:nvSpPr>
        <p:spPr>
          <a:xfrm>
            <a:off x="2790402" y="4238829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5" name="Circle: Hollow 84">
            <a:extLst>
              <a:ext uri="{FF2B5EF4-FFF2-40B4-BE49-F238E27FC236}">
                <a16:creationId xmlns:a16="http://schemas.microsoft.com/office/drawing/2014/main" id="{08B34CDD-F31C-3BBC-C868-0CBD06FC95EC}"/>
              </a:ext>
            </a:extLst>
          </p:cNvPr>
          <p:cNvSpPr/>
          <p:nvPr/>
        </p:nvSpPr>
        <p:spPr>
          <a:xfrm>
            <a:off x="5496375" y="4131478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6" name="Circle: Hollow 85">
            <a:extLst>
              <a:ext uri="{FF2B5EF4-FFF2-40B4-BE49-F238E27FC236}">
                <a16:creationId xmlns:a16="http://schemas.microsoft.com/office/drawing/2014/main" id="{BA51887D-0032-5EE8-CA1B-4B4F697BA08B}"/>
              </a:ext>
            </a:extLst>
          </p:cNvPr>
          <p:cNvSpPr/>
          <p:nvPr/>
        </p:nvSpPr>
        <p:spPr>
          <a:xfrm>
            <a:off x="8028278" y="4128410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51AE3D50-EEF6-3070-B0AF-CD96682BA66F}"/>
              </a:ext>
            </a:extLst>
          </p:cNvPr>
          <p:cNvSpPr/>
          <p:nvPr/>
        </p:nvSpPr>
        <p:spPr>
          <a:xfrm>
            <a:off x="6502400" y="4048664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180ADE3-F932-557C-7A5D-F6B89FE8F2F3}"/>
              </a:ext>
            </a:extLst>
          </p:cNvPr>
          <p:cNvSpPr/>
          <p:nvPr/>
        </p:nvSpPr>
        <p:spPr>
          <a:xfrm>
            <a:off x="3876902" y="4048664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46034AFC-D25B-6D10-27A3-87D71B33EF34}"/>
              </a:ext>
            </a:extLst>
          </p:cNvPr>
          <p:cNvSpPr/>
          <p:nvPr/>
        </p:nvSpPr>
        <p:spPr>
          <a:xfrm>
            <a:off x="9001121" y="4048664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CC620928-C369-B6E7-4B75-78B0286796D6}"/>
              </a:ext>
            </a:extLst>
          </p:cNvPr>
          <p:cNvSpPr/>
          <p:nvPr/>
        </p:nvSpPr>
        <p:spPr>
          <a:xfrm>
            <a:off x="2790402" y="4159082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FF077510-BDF3-601F-62FD-EAEE94E4C813}"/>
              </a:ext>
            </a:extLst>
          </p:cNvPr>
          <p:cNvSpPr/>
          <p:nvPr/>
        </p:nvSpPr>
        <p:spPr>
          <a:xfrm>
            <a:off x="5496374" y="4051731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09D287D-66D5-073C-8CD9-A252BB6BBD52}"/>
              </a:ext>
            </a:extLst>
          </p:cNvPr>
          <p:cNvSpPr/>
          <p:nvPr/>
        </p:nvSpPr>
        <p:spPr>
          <a:xfrm>
            <a:off x="8028277" y="4048664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93" name="Multiplication Sign 92">
            <a:extLst>
              <a:ext uri="{FF2B5EF4-FFF2-40B4-BE49-F238E27FC236}">
                <a16:creationId xmlns:a16="http://schemas.microsoft.com/office/drawing/2014/main" id="{19071F19-9413-2F77-E4F9-8A1171D2AB7B}"/>
              </a:ext>
            </a:extLst>
          </p:cNvPr>
          <p:cNvSpPr/>
          <p:nvPr/>
        </p:nvSpPr>
        <p:spPr>
          <a:xfrm>
            <a:off x="5090181" y="6290763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94" name="Multiplication Sign 93">
            <a:extLst>
              <a:ext uri="{FF2B5EF4-FFF2-40B4-BE49-F238E27FC236}">
                <a16:creationId xmlns:a16="http://schemas.microsoft.com/office/drawing/2014/main" id="{1BFF7D31-5CA7-0E55-59F7-B6687047F8AA}"/>
              </a:ext>
            </a:extLst>
          </p:cNvPr>
          <p:cNvSpPr/>
          <p:nvPr/>
        </p:nvSpPr>
        <p:spPr>
          <a:xfrm>
            <a:off x="2464683" y="6290763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95" name="Multiplication Sign 94">
            <a:extLst>
              <a:ext uri="{FF2B5EF4-FFF2-40B4-BE49-F238E27FC236}">
                <a16:creationId xmlns:a16="http://schemas.microsoft.com/office/drawing/2014/main" id="{41F81E39-99CE-5FAB-9171-FE53D7011DF2}"/>
              </a:ext>
            </a:extLst>
          </p:cNvPr>
          <p:cNvSpPr/>
          <p:nvPr/>
        </p:nvSpPr>
        <p:spPr>
          <a:xfrm>
            <a:off x="7588901" y="6290763"/>
            <a:ext cx="2625498" cy="2600960"/>
          </a:xfrm>
          <a:prstGeom prst="mathMultiply">
            <a:avLst/>
          </a:prstGeom>
          <a:solidFill>
            <a:srgbClr val="FCB50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96" name="Circle: Hollow 95">
            <a:extLst>
              <a:ext uri="{FF2B5EF4-FFF2-40B4-BE49-F238E27FC236}">
                <a16:creationId xmlns:a16="http://schemas.microsoft.com/office/drawing/2014/main" id="{95060477-B423-82DE-B605-41A2A32E5FE9}"/>
              </a:ext>
            </a:extLst>
          </p:cNvPr>
          <p:cNvSpPr/>
          <p:nvPr/>
        </p:nvSpPr>
        <p:spPr>
          <a:xfrm>
            <a:off x="2729793" y="6701766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97" name="Circle: Hollow 96">
            <a:extLst>
              <a:ext uri="{FF2B5EF4-FFF2-40B4-BE49-F238E27FC236}">
                <a16:creationId xmlns:a16="http://schemas.microsoft.com/office/drawing/2014/main" id="{33AD2D04-8574-F4A0-BAAF-379F0F1B1AFA}"/>
              </a:ext>
            </a:extLst>
          </p:cNvPr>
          <p:cNvSpPr/>
          <p:nvPr/>
        </p:nvSpPr>
        <p:spPr>
          <a:xfrm>
            <a:off x="5435766" y="6594416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98" name="Circle: Hollow 97">
            <a:extLst>
              <a:ext uri="{FF2B5EF4-FFF2-40B4-BE49-F238E27FC236}">
                <a16:creationId xmlns:a16="http://schemas.microsoft.com/office/drawing/2014/main" id="{B0FA41E2-AF5C-0722-087C-AC01F4A32183}"/>
              </a:ext>
            </a:extLst>
          </p:cNvPr>
          <p:cNvSpPr/>
          <p:nvPr/>
        </p:nvSpPr>
        <p:spPr>
          <a:xfrm>
            <a:off x="7967668" y="6591348"/>
            <a:ext cx="1981623" cy="1932318"/>
          </a:xfrm>
          <a:prstGeom prst="donut">
            <a:avLst>
              <a:gd name="adj" fmla="val 25000"/>
            </a:avLst>
          </a:prstGeom>
          <a:solidFill>
            <a:srgbClr val="F36A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484509A-5C8C-1FC6-AC64-1456EC00B1DB}"/>
              </a:ext>
            </a:extLst>
          </p:cNvPr>
          <p:cNvSpPr/>
          <p:nvPr/>
        </p:nvSpPr>
        <p:spPr>
          <a:xfrm>
            <a:off x="6441791" y="6511601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EDB7BB46-A994-774F-5864-D4E472E51854}"/>
              </a:ext>
            </a:extLst>
          </p:cNvPr>
          <p:cNvSpPr/>
          <p:nvPr/>
        </p:nvSpPr>
        <p:spPr>
          <a:xfrm>
            <a:off x="3816293" y="6511601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385C00D5-6BB4-E36E-A487-EBC6F49CD0EF}"/>
              </a:ext>
            </a:extLst>
          </p:cNvPr>
          <p:cNvSpPr/>
          <p:nvPr/>
        </p:nvSpPr>
        <p:spPr>
          <a:xfrm>
            <a:off x="8940511" y="6511601"/>
            <a:ext cx="910336" cy="2110212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BB9A80C-1C3B-4C4B-B1B2-9E23979B5B01}"/>
              </a:ext>
            </a:extLst>
          </p:cNvPr>
          <p:cNvSpPr/>
          <p:nvPr/>
        </p:nvSpPr>
        <p:spPr>
          <a:xfrm>
            <a:off x="2729792" y="6622020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571421D-0834-7492-D82B-6E4B66273F39}"/>
              </a:ext>
            </a:extLst>
          </p:cNvPr>
          <p:cNvSpPr/>
          <p:nvPr/>
        </p:nvSpPr>
        <p:spPr>
          <a:xfrm>
            <a:off x="5435765" y="6514669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229496F-2555-EE59-DCC5-02DA09670956}"/>
              </a:ext>
            </a:extLst>
          </p:cNvPr>
          <p:cNvSpPr/>
          <p:nvPr/>
        </p:nvSpPr>
        <p:spPr>
          <a:xfrm>
            <a:off x="7967667" y="6511601"/>
            <a:ext cx="993564" cy="2122483"/>
          </a:xfrm>
          <a:prstGeom prst="rect">
            <a:avLst/>
          </a:prstGeom>
          <a:solidFill>
            <a:srgbClr val="74909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98"/>
          </a:p>
        </p:txBody>
      </p: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B92ECD84-9A89-5514-1980-BF5FAB12F73C}"/>
              </a:ext>
            </a:extLst>
          </p:cNvPr>
          <p:cNvCxnSpPr>
            <a:cxnSpLocks/>
          </p:cNvCxnSpPr>
          <p:nvPr/>
        </p:nvCxnSpPr>
        <p:spPr>
          <a:xfrm>
            <a:off x="5090180" y="1006032"/>
            <a:ext cx="0" cy="8060523"/>
          </a:xfrm>
          <a:prstGeom prst="line">
            <a:avLst/>
          </a:prstGeom>
          <a:ln w="76200">
            <a:solidFill>
              <a:srgbClr val="29D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236E996-0F70-D568-A7BC-9AB11F389CC9}"/>
              </a:ext>
            </a:extLst>
          </p:cNvPr>
          <p:cNvCxnSpPr>
            <a:cxnSpLocks/>
          </p:cNvCxnSpPr>
          <p:nvPr/>
        </p:nvCxnSpPr>
        <p:spPr>
          <a:xfrm>
            <a:off x="7776287" y="1006032"/>
            <a:ext cx="0" cy="8060523"/>
          </a:xfrm>
          <a:prstGeom prst="line">
            <a:avLst/>
          </a:prstGeom>
          <a:ln w="76200">
            <a:solidFill>
              <a:srgbClr val="29DB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628BF345-343D-14F0-FEC4-319AF94D5A86}"/>
              </a:ext>
            </a:extLst>
          </p:cNvPr>
          <p:cNvCxnSpPr>
            <a:cxnSpLocks/>
          </p:cNvCxnSpPr>
          <p:nvPr/>
        </p:nvCxnSpPr>
        <p:spPr>
          <a:xfrm rot="5400000">
            <a:off x="6305355" y="-139046"/>
            <a:ext cx="0" cy="8060523"/>
          </a:xfrm>
          <a:prstGeom prst="line">
            <a:avLst/>
          </a:prstGeom>
          <a:ln w="76200">
            <a:solidFill>
              <a:srgbClr val="29DBBD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645682F3-B67B-3D83-D67E-257D86C0C4B3}"/>
              </a:ext>
            </a:extLst>
          </p:cNvPr>
          <p:cNvCxnSpPr>
            <a:cxnSpLocks/>
          </p:cNvCxnSpPr>
          <p:nvPr/>
        </p:nvCxnSpPr>
        <p:spPr>
          <a:xfrm rot="5400000">
            <a:off x="6349733" y="2358651"/>
            <a:ext cx="0" cy="8060523"/>
          </a:xfrm>
          <a:prstGeom prst="line">
            <a:avLst/>
          </a:prstGeom>
          <a:ln w="76200">
            <a:solidFill>
              <a:srgbClr val="29DBBD"/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3830ED5-4996-B552-F44E-A72D604A4785}"/>
              </a:ext>
            </a:extLst>
          </p:cNvPr>
          <p:cNvGrpSpPr/>
          <p:nvPr/>
        </p:nvGrpSpPr>
        <p:grpSpPr>
          <a:xfrm>
            <a:off x="281435" y="354755"/>
            <a:ext cx="1619351" cy="1356725"/>
            <a:chOff x="205089" y="248709"/>
            <a:chExt cx="1326637" cy="1131518"/>
          </a:xfrm>
        </p:grpSpPr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6B889CFA-A5CD-1008-F48B-583DEF32ABFD}"/>
                </a:ext>
              </a:extLst>
            </p:cNvPr>
            <p:cNvSpPr/>
            <p:nvPr/>
          </p:nvSpPr>
          <p:spPr>
            <a:xfrm>
              <a:off x="817819" y="248737"/>
              <a:ext cx="653050" cy="11314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 dirty="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7509502A-9E5E-65B8-45A4-7571C1326AAB}"/>
                </a:ext>
              </a:extLst>
            </p:cNvPr>
            <p:cNvSpPr/>
            <p:nvPr/>
          </p:nvSpPr>
          <p:spPr>
            <a:xfrm>
              <a:off x="205089" y="248709"/>
              <a:ext cx="653050" cy="11314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  <p:sp>
          <p:nvSpPr>
            <p:cNvPr id="133" name="Circle: Hollow 132">
              <a:extLst>
                <a:ext uri="{FF2B5EF4-FFF2-40B4-BE49-F238E27FC236}">
                  <a16:creationId xmlns:a16="http://schemas.microsoft.com/office/drawing/2014/main" id="{BAA11009-7FD1-890C-7B46-A4FED6236376}"/>
                </a:ext>
              </a:extLst>
            </p:cNvPr>
            <p:cNvSpPr/>
            <p:nvPr/>
          </p:nvSpPr>
          <p:spPr>
            <a:xfrm>
              <a:off x="236350" y="452886"/>
              <a:ext cx="592844" cy="625415"/>
            </a:xfrm>
            <a:prstGeom prst="donut">
              <a:avLst/>
            </a:prstGeom>
            <a:solidFill>
              <a:srgbClr val="F36A0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>
                <a:solidFill>
                  <a:schemeClr val="tx1"/>
                </a:solidFill>
              </a:endParaRPr>
            </a:p>
          </p:txBody>
        </p:sp>
        <p:sp>
          <p:nvSpPr>
            <p:cNvPr id="134" name="Multiplication Sign 133">
              <a:extLst>
                <a:ext uri="{FF2B5EF4-FFF2-40B4-BE49-F238E27FC236}">
                  <a16:creationId xmlns:a16="http://schemas.microsoft.com/office/drawing/2014/main" id="{7DDB32A4-43EE-6B9F-A66B-29A416CDF7A7}"/>
                </a:ext>
              </a:extLst>
            </p:cNvPr>
            <p:cNvSpPr/>
            <p:nvPr/>
          </p:nvSpPr>
          <p:spPr>
            <a:xfrm>
              <a:off x="773935" y="332116"/>
              <a:ext cx="757791" cy="897148"/>
            </a:xfrm>
            <a:prstGeom prst="mathMultiply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98"/>
            </a:p>
          </p:txBody>
        </p:sp>
      </p:grpSp>
      <p:sp>
        <p:nvSpPr>
          <p:cNvPr id="136" name="Rectangle: Rounded Corners 135">
            <a:hlinkClick r:id="" action="ppaction://noaction"/>
            <a:extLst>
              <a:ext uri="{FF2B5EF4-FFF2-40B4-BE49-F238E27FC236}">
                <a16:creationId xmlns:a16="http://schemas.microsoft.com/office/drawing/2014/main" id="{BC14C40B-9D37-A7EE-135A-DFBCAAE1A4C2}"/>
              </a:ext>
            </a:extLst>
          </p:cNvPr>
          <p:cNvSpPr/>
          <p:nvPr/>
        </p:nvSpPr>
        <p:spPr>
          <a:xfrm>
            <a:off x="9356915" y="8710778"/>
            <a:ext cx="3337751" cy="82327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square" lIns="130048" tIns="65024" rIns="130048" bIns="65024">
            <a:spAutoFit/>
          </a:bodyPr>
          <a:lstStyle/>
          <a:p>
            <a:pPr algn="ctr"/>
            <a:r>
              <a:rPr lang="en-US" sz="3982" dirty="0">
                <a:ln w="0"/>
                <a:solidFill>
                  <a:srgbClr val="29DBB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New Game</a:t>
            </a:r>
          </a:p>
        </p:txBody>
      </p:sp>
    </p:spTree>
    <p:extLst>
      <p:ext uri="{BB962C8B-B14F-4D97-AF65-F5344CB8AC3E}">
        <p14:creationId xmlns:p14="http://schemas.microsoft.com/office/powerpoint/2010/main" val="5917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8" grpId="0" animBg="1"/>
      <p:bldP spid="68" grpId="1" animBg="1"/>
      <p:bldP spid="70" grpId="0" animBg="1"/>
      <p:bldP spid="70" grpId="1" animBg="1"/>
      <p:bldP spid="72" grpId="0" animBg="1"/>
      <p:bldP spid="72" grpId="1" animBg="1"/>
      <p:bldP spid="77" grpId="0" animBg="1"/>
      <p:bldP spid="77" grpId="1" animBg="1"/>
      <p:bldP spid="79" grpId="0" animBg="1"/>
      <p:bldP spid="79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" y="0"/>
            <a:ext cx="1300276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4AED676C-A552-C481-A29C-41653048F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7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id you ever talk to God above">
            <a:hlinkClick r:id="" action="ppaction://media"/>
            <a:extLst>
              <a:ext uri="{FF2B5EF4-FFF2-40B4-BE49-F238E27FC236}">
                <a16:creationId xmlns:a16="http://schemas.microsoft.com/office/drawing/2014/main" id="{96CAA8E3-CC5F-62BF-53E9-B9EC1EBC5A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625" y="0"/>
            <a:ext cx="13001549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document, businesscard&#10;&#10;Description automatically generated">
            <a:extLst>
              <a:ext uri="{FF2B5EF4-FFF2-40B4-BE49-F238E27FC236}">
                <a16:creationId xmlns:a16="http://schemas.microsoft.com/office/drawing/2014/main" id="{B4D96A02-C068-D0F4-B476-758115A423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6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I'm Trusting You">
            <a:hlinkClick r:id="" action="ppaction://media"/>
            <a:extLst>
              <a:ext uri="{FF2B5EF4-FFF2-40B4-BE49-F238E27FC236}">
                <a16:creationId xmlns:a16="http://schemas.microsoft.com/office/drawing/2014/main" id="{B07EDA5E-2838-1A3E-BA02-D8F956DA32C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736" y="-26844"/>
            <a:ext cx="13005235" cy="975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0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851A5EC-2AE6-DD8B-3AC6-1361EB004C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556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ccentBoxVTI">
  <a:themeElements>
    <a:clrScheme name="AnalogousFromLightSeedLeftStep">
      <a:dk1>
        <a:srgbClr val="000000"/>
      </a:dk1>
      <a:lt1>
        <a:srgbClr val="FFFFFF"/>
      </a:lt1>
      <a:dk2>
        <a:srgbClr val="242B41"/>
      </a:dk2>
      <a:lt2>
        <a:srgbClr val="E2E8E2"/>
      </a:lt2>
      <a:accent1>
        <a:srgbClr val="D18BD1"/>
      </a:accent1>
      <a:accent2>
        <a:srgbClr val="A471C7"/>
      </a:accent2>
      <a:accent3>
        <a:srgbClr val="978BD1"/>
      </a:accent3>
      <a:accent4>
        <a:srgbClr val="7186C7"/>
      </a:accent4>
      <a:accent5>
        <a:srgbClr val="71AAC7"/>
      </a:accent5>
      <a:accent6>
        <a:srgbClr val="65B1AB"/>
      </a:accent6>
      <a:hlink>
        <a:srgbClr val="568F57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3.xml><?xml version="1.0" encoding="utf-8"?>
<a:theme xmlns:a="http://schemas.openxmlformats.org/drawingml/2006/main" name="ClassicFrameVTI">
  <a:themeElements>
    <a:clrScheme name="Custom 22">
      <a:dk1>
        <a:sysClr val="windowText" lastClr="000000"/>
      </a:dk1>
      <a:lt1>
        <a:sysClr val="window" lastClr="FFFFFF"/>
      </a:lt1>
      <a:dk2>
        <a:srgbClr val="293737"/>
      </a:dk2>
      <a:lt2>
        <a:srgbClr val="EEF2F0"/>
      </a:lt2>
      <a:accent1>
        <a:srgbClr val="749090"/>
      </a:accent1>
      <a:accent2>
        <a:srgbClr val="A5A5A5"/>
      </a:accent2>
      <a:accent3>
        <a:srgbClr val="91A39B"/>
      </a:accent3>
      <a:accent4>
        <a:srgbClr val="A9A698"/>
      </a:accent4>
      <a:accent5>
        <a:srgbClr val="A2A79A"/>
      </a:accent5>
      <a:accent6>
        <a:srgbClr val="897F65"/>
      </a:accent6>
      <a:hlink>
        <a:srgbClr val="92872F"/>
      </a:hlink>
      <a:folHlink>
        <a:srgbClr val="AB73A9"/>
      </a:folHlink>
    </a:clrScheme>
    <a:fontScheme name="Goudy and Gill Sans">
      <a:majorFont>
        <a:latin typeface="Goudy Old Style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assicFrameVTI" id="{4FA2A165-EC65-4FB0-B019-8C8876A1D8E3}" vid="{9D78F1F1-8226-42FD-A1A3-975EDF6D60F8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DA8DDCC43C374ABD0E237307F32FFF" ma:contentTypeVersion="14" ma:contentTypeDescription="Create a new document." ma:contentTypeScope="" ma:versionID="97abca9eba6a6b5f1aaaf08b912e34bd">
  <xsd:schema xmlns:xsd="http://www.w3.org/2001/XMLSchema" xmlns:xs="http://www.w3.org/2001/XMLSchema" xmlns:p="http://schemas.microsoft.com/office/2006/metadata/properties" xmlns:ns3="e6271920-192c-4267-93d3-b4f3875b762f" xmlns:ns4="c78fe7f5-0783-46bd-80b1-38617441e405" targetNamespace="http://schemas.microsoft.com/office/2006/metadata/properties" ma:root="true" ma:fieldsID="7b37fdb74106e0753e344e693247e4bd" ns3:_="" ns4:_="">
    <xsd:import namespace="e6271920-192c-4267-93d3-b4f3875b762f"/>
    <xsd:import namespace="c78fe7f5-0783-46bd-80b1-38617441e40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271920-192c-4267-93d3-b4f3875b76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8fe7f5-0783-46bd-80b1-38617441e40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DEE6464-3BEE-41C8-884C-A271746A1123}">
  <ds:schemaRefs>
    <ds:schemaRef ds:uri="c78fe7f5-0783-46bd-80b1-38617441e405"/>
    <ds:schemaRef ds:uri="e6271920-192c-4267-93d3-b4f3875b76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C15416B-7276-4D1F-88DB-758C7D76343D}">
  <ds:schemaRefs>
    <ds:schemaRef ds:uri="c78fe7f5-0783-46bd-80b1-38617441e405"/>
    <ds:schemaRef ds:uri="e6271920-192c-4267-93d3-b4f3875b76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71AF54-0C59-47E2-9F4B-B5BA0F8EF72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104</Words>
  <Application>Microsoft Office PowerPoint</Application>
  <PresentationFormat>Custom</PresentationFormat>
  <Paragraphs>33</Paragraphs>
  <Slides>28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Abadi</vt:lpstr>
      <vt:lpstr>Arial</vt:lpstr>
      <vt:lpstr>Calibri</vt:lpstr>
      <vt:lpstr>Gill Sans MT</vt:lpstr>
      <vt:lpstr>Goudy Old Style</vt:lpstr>
      <vt:lpstr>Neue Haas Grotesk Text Pro</vt:lpstr>
      <vt:lpstr>Office Theme</vt:lpstr>
      <vt:lpstr>AccentBoxVTI</vt:lpstr>
      <vt:lpstr>ClassicFrameVTI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lastModifiedBy>Go Vung</cp:lastModifiedBy>
  <cp:revision>19</cp:revision>
  <cp:lastPrinted>1601-01-01T00:00:00Z</cp:lastPrinted>
  <dcterms:created xsi:type="dcterms:W3CDTF">1601-01-01T00:00:00Z</dcterms:created>
  <dcterms:modified xsi:type="dcterms:W3CDTF">2023-02-06T17:23:56Z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  <property fmtid="{D5CDD505-2E9C-101B-9397-08002B2CF9AE}" pid="3" name="ContentTypeId">
    <vt:lpwstr>0x0101004FDA8DDCC43C374ABD0E237307F32FFF</vt:lpwstr>
  </property>
</Properties>
</file>