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1B3B6-3399-4262-B4BA-B238A2E00A39}" v="164" dt="2022-09-08T01:14:2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 Vung" userId="a88f9debd051402b" providerId="LiveId" clId="{F491B3B6-3399-4262-B4BA-B238A2E00A39}"/>
    <pc:docChg chg="undo custSel addSld modSld">
      <pc:chgData name="Go Vung" userId="a88f9debd051402b" providerId="LiveId" clId="{F491B3B6-3399-4262-B4BA-B238A2E00A39}" dt="2022-09-08T01:14:09.774" v="87"/>
      <pc:docMkLst>
        <pc:docMk/>
      </pc:docMkLst>
      <pc:sldChg chg="addSp delSp modSp mod modAnim">
        <pc:chgData name="Go Vung" userId="a88f9debd051402b" providerId="LiveId" clId="{F491B3B6-3399-4262-B4BA-B238A2E00A39}" dt="2022-09-07T19:09:11.454" v="47"/>
        <pc:sldMkLst>
          <pc:docMk/>
          <pc:sldMk cId="1287161133" sldId="257"/>
        </pc:sldMkLst>
        <pc:picChg chg="del">
          <ac:chgData name="Go Vung" userId="a88f9debd051402b" providerId="LiveId" clId="{F491B3B6-3399-4262-B4BA-B238A2E00A39}" dt="2022-09-07T19:02:44.166" v="0" actId="478"/>
          <ac:picMkLst>
            <pc:docMk/>
            <pc:sldMk cId="1287161133" sldId="257"/>
            <ac:picMk id="3" creationId="{108BEFC2-A304-B87F-B435-8A59FEF1C97F}"/>
          </ac:picMkLst>
        </pc:picChg>
        <pc:picChg chg="del">
          <ac:chgData name="Go Vung" userId="a88f9debd051402b" providerId="LiveId" clId="{F491B3B6-3399-4262-B4BA-B238A2E00A39}" dt="2022-09-07T19:04:24.269" v="16" actId="478"/>
          <ac:picMkLst>
            <pc:docMk/>
            <pc:sldMk cId="1287161133" sldId="257"/>
            <ac:picMk id="5" creationId="{94BF7862-1AEC-E78D-FC7C-E6F158FD6910}"/>
          </ac:picMkLst>
        </pc:picChg>
        <pc:picChg chg="del">
          <ac:chgData name="Go Vung" userId="a88f9debd051402b" providerId="LiveId" clId="{F491B3B6-3399-4262-B4BA-B238A2E00A39}" dt="2022-09-07T19:04:22.951" v="15" actId="478"/>
          <ac:picMkLst>
            <pc:docMk/>
            <pc:sldMk cId="1287161133" sldId="257"/>
            <ac:picMk id="7" creationId="{CA4E5076-2B45-E67F-EA16-4A24BC2BB3A4}"/>
          </ac:picMkLst>
        </pc:picChg>
        <pc:picChg chg="add mod ord">
          <ac:chgData name="Go Vung" userId="a88f9debd051402b" providerId="LiveId" clId="{F491B3B6-3399-4262-B4BA-B238A2E00A39}" dt="2022-09-07T19:02:54.884" v="6" actId="171"/>
          <ac:picMkLst>
            <pc:docMk/>
            <pc:sldMk cId="1287161133" sldId="257"/>
            <ac:picMk id="13" creationId="{67AB5499-A434-2D0F-0E2D-BC4202E93539}"/>
          </ac:picMkLst>
        </pc:picChg>
        <pc:picChg chg="add mod">
          <ac:chgData name="Go Vung" userId="a88f9debd051402b" providerId="LiveId" clId="{F491B3B6-3399-4262-B4BA-B238A2E00A39}" dt="2022-09-07T19:03:15.641" v="13" actId="1076"/>
          <ac:picMkLst>
            <pc:docMk/>
            <pc:sldMk cId="1287161133" sldId="257"/>
            <ac:picMk id="15" creationId="{725237C3-D215-9EA7-4C0A-E27069428068}"/>
          </ac:picMkLst>
        </pc:picChg>
        <pc:picChg chg="add mod">
          <ac:chgData name="Go Vung" userId="a88f9debd051402b" providerId="LiveId" clId="{F491B3B6-3399-4262-B4BA-B238A2E00A39}" dt="2022-09-07T19:07:06.379" v="32" actId="1076"/>
          <ac:picMkLst>
            <pc:docMk/>
            <pc:sldMk cId="1287161133" sldId="257"/>
            <ac:picMk id="17" creationId="{3012A372-B9BA-1CF0-32E5-BABBD2E1597B}"/>
          </ac:picMkLst>
        </pc:picChg>
        <pc:picChg chg="add mod">
          <ac:chgData name="Go Vung" userId="a88f9debd051402b" providerId="LiveId" clId="{F491B3B6-3399-4262-B4BA-B238A2E00A39}" dt="2022-09-07T19:07:14.453" v="33" actId="1076"/>
          <ac:picMkLst>
            <pc:docMk/>
            <pc:sldMk cId="1287161133" sldId="257"/>
            <ac:picMk id="19" creationId="{2444753C-AB5B-9C96-5951-5DC5A8AC1596}"/>
          </ac:picMkLst>
        </pc:picChg>
      </pc:sldChg>
      <pc:sldChg chg="addSp modSp new mod modAnim">
        <pc:chgData name="Go Vung" userId="a88f9debd051402b" providerId="LiveId" clId="{F491B3B6-3399-4262-B4BA-B238A2E00A39}" dt="2022-09-08T01:14:09.774" v="87"/>
        <pc:sldMkLst>
          <pc:docMk/>
          <pc:sldMk cId="3047886208" sldId="258"/>
        </pc:sldMkLst>
        <pc:picChg chg="add mod">
          <ac:chgData name="Go Vung" userId="a88f9debd051402b" providerId="LiveId" clId="{F491B3B6-3399-4262-B4BA-B238A2E00A39}" dt="2022-09-08T01:13:09.998" v="84" actId="1076"/>
          <ac:picMkLst>
            <pc:docMk/>
            <pc:sldMk cId="3047886208" sldId="258"/>
            <ac:picMk id="3" creationId="{B329D5A2-6E45-28AC-5F4B-EE70B0669497}"/>
          </ac:picMkLst>
        </pc:picChg>
        <pc:picChg chg="add mod">
          <ac:chgData name="Go Vung" userId="a88f9debd051402b" providerId="LiveId" clId="{F491B3B6-3399-4262-B4BA-B238A2E00A39}" dt="2022-09-08T01:10:22.223" v="64" actId="14100"/>
          <ac:picMkLst>
            <pc:docMk/>
            <pc:sldMk cId="3047886208" sldId="258"/>
            <ac:picMk id="4" creationId="{34228179-AE86-7094-462E-AC3015C8E966}"/>
          </ac:picMkLst>
        </pc:picChg>
        <pc:picChg chg="add mod">
          <ac:chgData name="Go Vung" userId="a88f9debd051402b" providerId="LiveId" clId="{F491B3B6-3399-4262-B4BA-B238A2E00A39}" dt="2022-09-08T01:10:26.501" v="66" actId="14100"/>
          <ac:picMkLst>
            <pc:docMk/>
            <pc:sldMk cId="3047886208" sldId="258"/>
            <ac:picMk id="6" creationId="{E107FA12-DD79-F328-815E-A6982E14A95C}"/>
          </ac:picMkLst>
        </pc:picChg>
        <pc:picChg chg="add mod">
          <ac:chgData name="Go Vung" userId="a88f9debd051402b" providerId="LiveId" clId="{F491B3B6-3399-4262-B4BA-B238A2E00A39}" dt="2022-09-08T01:11:23.385" v="74" actId="14100"/>
          <ac:picMkLst>
            <pc:docMk/>
            <pc:sldMk cId="3047886208" sldId="258"/>
            <ac:picMk id="8" creationId="{3EE64B56-49D6-6A59-B6F5-DCD1FFAD4906}"/>
          </ac:picMkLst>
        </pc:picChg>
        <pc:picChg chg="add mod">
          <ac:chgData name="Go Vung" userId="a88f9debd051402b" providerId="LiveId" clId="{F491B3B6-3399-4262-B4BA-B238A2E00A39}" dt="2022-09-08T01:12:13.187" v="79" actId="1076"/>
          <ac:picMkLst>
            <pc:docMk/>
            <pc:sldMk cId="3047886208" sldId="258"/>
            <ac:picMk id="10" creationId="{660CF378-CDB5-5139-D756-1F522ED6FA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AB15-F72E-4292-AB4D-7ED72864BA0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E698-539B-34ED-40DA-B594216AE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BE0F1-A83E-3A01-EF05-33C65E9AE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D59D256-0A36-B52B-270C-3F49825C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AB5499-A434-2D0F-0E2D-BC4202E9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1DB6C15-4C61-A18B-0721-D762986B6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" y="4231253"/>
            <a:ext cx="1909313" cy="143198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25237C3-D215-9EA7-4C0A-E27069428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3" y="4231253"/>
            <a:ext cx="1909313" cy="143198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012A372-B9BA-1CF0-32E5-BABBD2E15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73" y="4231253"/>
            <a:ext cx="1909313" cy="1431985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444753C-AB5B-9C96-5951-5DC5A8AC1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6" y="4231253"/>
            <a:ext cx="1909313" cy="14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481 L -0.24358 -0.37014 L -0.24358 -0.3699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6 L -0.48923 -0.39561 L -0.48923 -0.3953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1504 L 0.0033 -0.38866 L 0.0033 -0.3884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2732 L 0.72934 -0.39584 L 0.72934 -0.3956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29D5A2-6E45-28AC-5F4B-EE70B066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4228179-AE86-7094-462E-AC3015C8E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5405"/>
            <a:ext cx="1984075" cy="148805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107FA12-DD79-F328-815E-A6982E14A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1" y="3985405"/>
            <a:ext cx="1984075" cy="148805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EE64B56-49D6-6A59-B6F5-DCD1FFAD4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30" y="3985405"/>
            <a:ext cx="1943816" cy="145786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60CF378-CDB5-5139-D756-1F522ED6F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9" y="3985405"/>
            <a:ext cx="1871932" cy="14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921 L -0.48959 -0.34884 L -0.48959 -0.34861 L -0.48959 -0.348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602 L -0.49392 -0.33958 L -0.49392 -0.3393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111 L 0.24826 -0.35162 L 0.24826 -0.3513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1412 L 0.72813 -0.34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40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 Vung</dc:creator>
  <cp:lastModifiedBy>Go Vung</cp:lastModifiedBy>
  <cp:revision>1</cp:revision>
  <dcterms:created xsi:type="dcterms:W3CDTF">2022-09-07T18:39:43Z</dcterms:created>
  <dcterms:modified xsi:type="dcterms:W3CDTF">2022-09-08T01:14:30Z</dcterms:modified>
</cp:coreProperties>
</file>