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48" r:id="rId5"/>
    <p:sldMasterId id="2147483660" r:id="rId6"/>
  </p:sldMasterIdLst>
  <p:notesMasterIdLst>
    <p:notesMasterId r:id="rId48"/>
  </p:notesMasterIdLst>
  <p:sldIdLst>
    <p:sldId id="256" r:id="rId7"/>
    <p:sldId id="285" r:id="rId8"/>
    <p:sldId id="278" r:id="rId9"/>
    <p:sldId id="280" r:id="rId10"/>
    <p:sldId id="279" r:id="rId11"/>
    <p:sldId id="286" r:id="rId12"/>
    <p:sldId id="264" r:id="rId13"/>
    <p:sldId id="265" r:id="rId14"/>
    <p:sldId id="266" r:id="rId15"/>
    <p:sldId id="257" r:id="rId16"/>
    <p:sldId id="258" r:id="rId17"/>
    <p:sldId id="267" r:id="rId18"/>
    <p:sldId id="268" r:id="rId19"/>
    <p:sldId id="259" r:id="rId20"/>
    <p:sldId id="260" r:id="rId21"/>
    <p:sldId id="269" r:id="rId22"/>
    <p:sldId id="270" r:id="rId23"/>
    <p:sldId id="271" r:id="rId24"/>
    <p:sldId id="261" r:id="rId25"/>
    <p:sldId id="272" r:id="rId26"/>
    <p:sldId id="274" r:id="rId27"/>
    <p:sldId id="262" r:id="rId28"/>
    <p:sldId id="273" r:id="rId29"/>
    <p:sldId id="275" r:id="rId30"/>
    <p:sldId id="287" r:id="rId31"/>
    <p:sldId id="263" r:id="rId32"/>
    <p:sldId id="282" r:id="rId33"/>
    <p:sldId id="288" r:id="rId34"/>
    <p:sldId id="289" r:id="rId35"/>
    <p:sldId id="303" r:id="rId36"/>
    <p:sldId id="304" r:id="rId37"/>
    <p:sldId id="305" r:id="rId38"/>
    <p:sldId id="348" r:id="rId39"/>
    <p:sldId id="349" r:id="rId40"/>
    <p:sldId id="350" r:id="rId41"/>
    <p:sldId id="351" r:id="rId42"/>
    <p:sldId id="352" r:id="rId43"/>
    <p:sldId id="353" r:id="rId44"/>
    <p:sldId id="354" r:id="rId45"/>
    <p:sldId id="355" r:id="rId46"/>
    <p:sldId id="35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nah Beatty" initials="HB" lastIdx="2" clrIdx="0">
    <p:extLst>
      <p:ext uri="{19B8F6BF-5375-455C-9EA6-DF929625EA0E}">
        <p15:presenceInfo xmlns:p15="http://schemas.microsoft.com/office/powerpoint/2012/main" userId="Hannah Beatt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304D"/>
    <a:srgbClr val="97B5F4"/>
    <a:srgbClr val="93B6F4"/>
    <a:srgbClr val="0083CE"/>
    <a:srgbClr val="008CD4"/>
    <a:srgbClr val="85D6CF"/>
    <a:srgbClr val="B1904E"/>
    <a:srgbClr val="F2F2F2"/>
    <a:srgbClr val="DACBBB"/>
    <a:srgbClr val="112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A1404-1B39-41DC-8583-67ADA61DC7C2}" v="9" dt="2020-11-04T03:01:45.416"/>
    <p1510:client id="{1DD61C33-0F7C-BE32-9951-50C562225FE2}" v="2" dt="2020-11-21T04:06:36.892"/>
    <p1510:client id="{50A6B5E6-C438-0FCE-D2D2-7F751EE18932}" v="14" dt="2020-11-03T16:18:44.737"/>
    <p1510:client id="{67FC9D6A-56DB-493C-B13F-F42D78AA46E6}" v="602" dt="2020-11-03T22:38:49.518"/>
    <p1510:client id="{820542FE-440D-D85B-9F3B-63F668A05D79}" v="90" dt="2020-11-03T15:44:11.514"/>
    <p1510:client id="{F3F67EAC-E30D-0141-E911-AC6E72A2B0E6}" v="10" dt="2020-11-10T17:19:58.874"/>
    <p1510:client id="{F869472C-1B83-8D02-2EB7-7526CB15C766}" v="2" dt="2020-11-03T22:23:11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S::cefepahannah@cefofphiladelphiacounty.onmicrosoft.com::0d7ccdab-feff-4ab1-bc18-308e87b700b6" providerId="AD" clId="Web-{512238FF-F8D7-4609-DD63-A22DA532BFF4}"/>
    <pc:docChg chg="modSld">
      <pc:chgData name="Hannah Beatty" userId="S::cefepahannah@cefofphiladelphiacounty.onmicrosoft.com::0d7ccdab-feff-4ab1-bc18-308e87b700b6" providerId="AD" clId="Web-{512238FF-F8D7-4609-DD63-A22DA532BFF4}" dt="2020-11-02T18:25:56.948" v="1" actId="1076"/>
      <pc:docMkLst>
        <pc:docMk/>
      </pc:docMkLst>
      <pc:sldChg chg="modSp">
        <pc:chgData name="Hannah Beatty" userId="S::cefepahannah@cefofphiladelphiacounty.onmicrosoft.com::0d7ccdab-feff-4ab1-bc18-308e87b700b6" providerId="AD" clId="Web-{512238FF-F8D7-4609-DD63-A22DA532BFF4}" dt="2020-11-02T18:25:56.948" v="1" actId="1076"/>
        <pc:sldMkLst>
          <pc:docMk/>
          <pc:sldMk cId="3340952471" sldId="263"/>
        </pc:sldMkLst>
        <pc:picChg chg="mod">
          <ac:chgData name="Hannah Beatty" userId="S::cefepahannah@cefofphiladelphiacounty.onmicrosoft.com::0d7ccdab-feff-4ab1-bc18-308e87b700b6" providerId="AD" clId="Web-{512238FF-F8D7-4609-DD63-A22DA532BFF4}" dt="2020-11-02T18:25:56.948" v="1" actId="1076"/>
          <ac:picMkLst>
            <pc:docMk/>
            <pc:sldMk cId="3340952471" sldId="263"/>
            <ac:picMk id="2" creationId="{B14283A2-7C91-411A-BB28-14A82654DBAE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50A6B5E6-C438-0FCE-D2D2-7F751EE18932}"/>
    <pc:docChg chg="addSld delSld">
      <pc:chgData name="Hannah Beatty" userId="S::cefepahannah@cefofphiladelphiacounty.onmicrosoft.com::0d7ccdab-feff-4ab1-bc18-308e87b700b6" providerId="AD" clId="Web-{50A6B5E6-C438-0FCE-D2D2-7F751EE18932}" dt="2020-11-03T16:18:44.737" v="13"/>
      <pc:docMkLst>
        <pc:docMk/>
      </pc:docMkLst>
      <pc:sldChg chg="new del">
        <pc:chgData name="Hannah Beatty" userId="S::cefepahannah@cefofphiladelphiacounty.onmicrosoft.com::0d7ccdab-feff-4ab1-bc18-308e87b700b6" providerId="AD" clId="Web-{50A6B5E6-C438-0FCE-D2D2-7F751EE18932}" dt="2020-11-03T16:18:44.737" v="13"/>
        <pc:sldMkLst>
          <pc:docMk/>
          <pc:sldMk cId="3842368574" sldId="290"/>
        </pc:sldMkLst>
      </pc:sldChg>
      <pc:sldChg chg="add">
        <pc:chgData name="Hannah Beatty" userId="S::cefepahannah@cefofphiladelphiacounty.onmicrosoft.com::0d7ccdab-feff-4ab1-bc18-308e87b700b6" providerId="AD" clId="Web-{50A6B5E6-C438-0FCE-D2D2-7F751EE18932}" dt="2020-11-03T16:17:54.314" v="1"/>
        <pc:sldMkLst>
          <pc:docMk/>
          <pc:sldMk cId="120984712" sldId="291"/>
        </pc:sldMkLst>
      </pc:sldChg>
      <pc:sldChg chg="add">
        <pc:chgData name="Hannah Beatty" userId="S::cefepahannah@cefofphiladelphiacounty.onmicrosoft.com::0d7ccdab-feff-4ab1-bc18-308e87b700b6" providerId="AD" clId="Web-{50A6B5E6-C438-0FCE-D2D2-7F751EE18932}" dt="2020-11-03T16:17:54.470" v="2"/>
        <pc:sldMkLst>
          <pc:docMk/>
          <pc:sldMk cId="1271019532" sldId="292"/>
        </pc:sldMkLst>
      </pc:sldChg>
      <pc:sldChg chg="add">
        <pc:chgData name="Hannah Beatty" userId="S::cefepahannah@cefofphiladelphiacounty.onmicrosoft.com::0d7ccdab-feff-4ab1-bc18-308e87b700b6" providerId="AD" clId="Web-{50A6B5E6-C438-0FCE-D2D2-7F751EE18932}" dt="2020-11-03T16:17:54.642" v="3"/>
        <pc:sldMkLst>
          <pc:docMk/>
          <pc:sldMk cId="68444440" sldId="293"/>
        </pc:sldMkLst>
      </pc:sldChg>
      <pc:sldChg chg="add">
        <pc:chgData name="Hannah Beatty" userId="S::cefepahannah@cefofphiladelphiacounty.onmicrosoft.com::0d7ccdab-feff-4ab1-bc18-308e87b700b6" providerId="AD" clId="Web-{50A6B5E6-C438-0FCE-D2D2-7F751EE18932}" dt="2020-11-03T16:17:54.783" v="4"/>
        <pc:sldMkLst>
          <pc:docMk/>
          <pc:sldMk cId="4200708825" sldId="294"/>
        </pc:sldMkLst>
      </pc:sldChg>
      <pc:sldChg chg="add">
        <pc:chgData name="Hannah Beatty" userId="S::cefepahannah@cefofphiladelphiacounty.onmicrosoft.com::0d7ccdab-feff-4ab1-bc18-308e87b700b6" providerId="AD" clId="Web-{50A6B5E6-C438-0FCE-D2D2-7F751EE18932}" dt="2020-11-03T16:17:54.955" v="5"/>
        <pc:sldMkLst>
          <pc:docMk/>
          <pc:sldMk cId="2086915939" sldId="295"/>
        </pc:sldMkLst>
      </pc:sldChg>
      <pc:sldChg chg="add">
        <pc:chgData name="Hannah Beatty" userId="S::cefepahannah@cefofphiladelphiacounty.onmicrosoft.com::0d7ccdab-feff-4ab1-bc18-308e87b700b6" providerId="AD" clId="Web-{50A6B5E6-C438-0FCE-D2D2-7F751EE18932}" dt="2020-11-03T16:17:55.142" v="6"/>
        <pc:sldMkLst>
          <pc:docMk/>
          <pc:sldMk cId="2729934278" sldId="296"/>
        </pc:sldMkLst>
      </pc:sldChg>
      <pc:sldChg chg="add">
        <pc:chgData name="Hannah Beatty" userId="S::cefepahannah@cefofphiladelphiacounty.onmicrosoft.com::0d7ccdab-feff-4ab1-bc18-308e87b700b6" providerId="AD" clId="Web-{50A6B5E6-C438-0FCE-D2D2-7F751EE18932}" dt="2020-11-03T16:17:55.314" v="7"/>
        <pc:sldMkLst>
          <pc:docMk/>
          <pc:sldMk cId="3352034199" sldId="297"/>
        </pc:sldMkLst>
      </pc:sldChg>
      <pc:sldChg chg="add">
        <pc:chgData name="Hannah Beatty" userId="S::cefepahannah@cefofphiladelphiacounty.onmicrosoft.com::0d7ccdab-feff-4ab1-bc18-308e87b700b6" providerId="AD" clId="Web-{50A6B5E6-C438-0FCE-D2D2-7F751EE18932}" dt="2020-11-03T16:17:55.470" v="8"/>
        <pc:sldMkLst>
          <pc:docMk/>
          <pc:sldMk cId="444258353" sldId="298"/>
        </pc:sldMkLst>
      </pc:sldChg>
      <pc:sldChg chg="add">
        <pc:chgData name="Hannah Beatty" userId="S::cefepahannah@cefofphiladelphiacounty.onmicrosoft.com::0d7ccdab-feff-4ab1-bc18-308e87b700b6" providerId="AD" clId="Web-{50A6B5E6-C438-0FCE-D2D2-7F751EE18932}" dt="2020-11-03T16:17:55.642" v="9"/>
        <pc:sldMkLst>
          <pc:docMk/>
          <pc:sldMk cId="3763031755" sldId="299"/>
        </pc:sldMkLst>
      </pc:sldChg>
      <pc:sldChg chg="add">
        <pc:chgData name="Hannah Beatty" userId="S::cefepahannah@cefofphiladelphiacounty.onmicrosoft.com::0d7ccdab-feff-4ab1-bc18-308e87b700b6" providerId="AD" clId="Web-{50A6B5E6-C438-0FCE-D2D2-7F751EE18932}" dt="2020-11-03T16:17:55.799" v="10"/>
        <pc:sldMkLst>
          <pc:docMk/>
          <pc:sldMk cId="2824623535" sldId="300"/>
        </pc:sldMkLst>
      </pc:sldChg>
      <pc:sldChg chg="add">
        <pc:chgData name="Hannah Beatty" userId="S::cefepahannah@cefofphiladelphiacounty.onmicrosoft.com::0d7ccdab-feff-4ab1-bc18-308e87b700b6" providerId="AD" clId="Web-{50A6B5E6-C438-0FCE-D2D2-7F751EE18932}" dt="2020-11-03T16:17:55.955" v="11"/>
        <pc:sldMkLst>
          <pc:docMk/>
          <pc:sldMk cId="1205490810" sldId="301"/>
        </pc:sldMkLst>
      </pc:sldChg>
      <pc:sldChg chg="add">
        <pc:chgData name="Hannah Beatty" userId="S::cefepahannah@cefofphiladelphiacounty.onmicrosoft.com::0d7ccdab-feff-4ab1-bc18-308e87b700b6" providerId="AD" clId="Web-{50A6B5E6-C438-0FCE-D2D2-7F751EE18932}" dt="2020-11-03T16:17:56.142" v="12"/>
        <pc:sldMkLst>
          <pc:docMk/>
          <pc:sldMk cId="780766309" sldId="302"/>
        </pc:sldMkLst>
      </pc:sldChg>
    </pc:docChg>
  </pc:docChgLst>
  <pc:docChgLst>
    <pc:chgData name="Hannah Beatty" userId="S::cefepahannah@cefofphiladelphiacounty.onmicrosoft.com::0d7ccdab-feff-4ab1-bc18-308e87b700b6" providerId="AD" clId="Web-{820542FE-440D-D85B-9F3B-63F668A05D79}"/>
    <pc:docChg chg="modSld">
      <pc:chgData name="Hannah Beatty" userId="S::cefepahannah@cefofphiladelphiacounty.onmicrosoft.com::0d7ccdab-feff-4ab1-bc18-308e87b700b6" providerId="AD" clId="Web-{820542FE-440D-D85B-9F3B-63F668A05D79}" dt="2020-11-03T15:44:11.514" v="88" actId="1076"/>
      <pc:docMkLst>
        <pc:docMk/>
      </pc:docMkLst>
      <pc:sldChg chg="addSp modSp mod setBg">
        <pc:chgData name="Hannah Beatty" userId="S::cefepahannah@cefofphiladelphiacounty.onmicrosoft.com::0d7ccdab-feff-4ab1-bc18-308e87b700b6" providerId="AD" clId="Web-{820542FE-440D-D85B-9F3B-63F668A05D79}" dt="2020-11-03T15:44:11.514" v="88" actId="1076"/>
        <pc:sldMkLst>
          <pc:docMk/>
          <pc:sldMk cId="10679236" sldId="262"/>
        </pc:sldMkLst>
        <pc:spChg chg="add mod">
          <ac:chgData name="Hannah Beatty" userId="S::cefepahannah@cefofphiladelphiacounty.onmicrosoft.com::0d7ccdab-feff-4ab1-bc18-308e87b700b6" providerId="AD" clId="Web-{820542FE-440D-D85B-9F3B-63F668A05D79}" dt="2020-11-03T15:43:32.418" v="79" actId="20577"/>
          <ac:spMkLst>
            <pc:docMk/>
            <pc:sldMk cId="10679236" sldId="262"/>
            <ac:spMk id="2" creationId="{BA43D4ED-C47F-4962-B350-720E0195A362}"/>
          </ac:spMkLst>
        </pc:spChg>
        <pc:picChg chg="mod">
          <ac:chgData name="Hannah Beatty" userId="S::cefepahannah@cefofphiladelphiacounty.onmicrosoft.com::0d7ccdab-feff-4ab1-bc18-308e87b700b6" providerId="AD" clId="Web-{820542FE-440D-D85B-9F3B-63F668A05D79}" dt="2020-11-03T15:43:58.138" v="85" actId="1076"/>
          <ac:picMkLst>
            <pc:docMk/>
            <pc:sldMk cId="10679236" sldId="262"/>
            <ac:picMk id="3" creationId="{60348E62-6C06-4662-AA06-A41E0CA1777C}"/>
          </ac:picMkLst>
        </pc:picChg>
        <pc:picChg chg="mod">
          <ac:chgData name="Hannah Beatty" userId="S::cefepahannah@cefofphiladelphiacounty.onmicrosoft.com::0d7ccdab-feff-4ab1-bc18-308e87b700b6" providerId="AD" clId="Web-{820542FE-440D-D85B-9F3B-63F668A05D79}" dt="2020-11-03T15:44:09.280" v="87" actId="1076"/>
          <ac:picMkLst>
            <pc:docMk/>
            <pc:sldMk cId="10679236" sldId="262"/>
            <ac:picMk id="9" creationId="{6222821F-7F07-4B19-AA3C-B16424776795}"/>
          </ac:picMkLst>
        </pc:picChg>
        <pc:picChg chg="mod">
          <ac:chgData name="Hannah Beatty" userId="S::cefepahannah@cefofphiladelphiacounty.onmicrosoft.com::0d7ccdab-feff-4ab1-bc18-308e87b700b6" providerId="AD" clId="Web-{820542FE-440D-D85B-9F3B-63F668A05D79}" dt="2020-11-03T15:43:56.138" v="84" actId="1076"/>
          <ac:picMkLst>
            <pc:docMk/>
            <pc:sldMk cId="10679236" sldId="262"/>
            <ac:picMk id="13" creationId="{F7CB4A91-D398-4F53-AAFF-968B4D149F5E}"/>
          </ac:picMkLst>
        </pc:picChg>
        <pc:picChg chg="mod">
          <ac:chgData name="Hannah Beatty" userId="S::cefepahannah@cefofphiladelphiacounty.onmicrosoft.com::0d7ccdab-feff-4ab1-bc18-308e87b700b6" providerId="AD" clId="Web-{820542FE-440D-D85B-9F3B-63F668A05D79}" dt="2020-11-03T15:43:50.935" v="82" actId="1076"/>
          <ac:picMkLst>
            <pc:docMk/>
            <pc:sldMk cId="10679236" sldId="262"/>
            <ac:picMk id="15" creationId="{27061995-DAAD-4297-AACE-17570F35814B}"/>
          </ac:picMkLst>
        </pc:picChg>
        <pc:picChg chg="mod">
          <ac:chgData name="Hannah Beatty" userId="S::cefepahannah@cefofphiladelphiacounty.onmicrosoft.com::0d7ccdab-feff-4ab1-bc18-308e87b700b6" providerId="AD" clId="Web-{820542FE-440D-D85B-9F3B-63F668A05D79}" dt="2020-11-03T15:44:11.514" v="88" actId="1076"/>
          <ac:picMkLst>
            <pc:docMk/>
            <pc:sldMk cId="10679236" sldId="262"/>
            <ac:picMk id="19" creationId="{82CB933A-49C8-41D3-AF4C-82DB139ECEB0}"/>
          </ac:picMkLst>
        </pc:picChg>
        <pc:picChg chg="mod">
          <ac:chgData name="Hannah Beatty" userId="S::cefepahannah@cefofphiladelphiacounty.onmicrosoft.com::0d7ccdab-feff-4ab1-bc18-308e87b700b6" providerId="AD" clId="Web-{820542FE-440D-D85B-9F3B-63F668A05D79}" dt="2020-11-03T15:43:53.654" v="83" actId="1076"/>
          <ac:picMkLst>
            <pc:docMk/>
            <pc:sldMk cId="10679236" sldId="262"/>
            <ac:picMk id="21" creationId="{045D3EF1-036B-4873-B562-861C303267E3}"/>
          </ac:picMkLst>
        </pc:picChg>
        <pc:picChg chg="mod">
          <ac:chgData name="Hannah Beatty" userId="S::cefepahannah@cefofphiladelphiacounty.onmicrosoft.com::0d7ccdab-feff-4ab1-bc18-308e87b700b6" providerId="AD" clId="Web-{820542FE-440D-D85B-9F3B-63F668A05D79}" dt="2020-11-03T15:44:05.451" v="86" actId="14100"/>
          <ac:picMkLst>
            <pc:docMk/>
            <pc:sldMk cId="10679236" sldId="262"/>
            <ac:picMk id="27" creationId="{A023D410-C952-4660-9659-B00E1FE37868}"/>
          </ac:picMkLst>
        </pc:picChg>
      </pc:sldChg>
      <pc:sldChg chg="modSp">
        <pc:chgData name="Hannah Beatty" userId="S::cefepahannah@cefofphiladelphiacounty.onmicrosoft.com::0d7ccdab-feff-4ab1-bc18-308e87b700b6" providerId="AD" clId="Web-{820542FE-440D-D85B-9F3B-63F668A05D79}" dt="2020-11-03T15:39:50.764" v="1" actId="1076"/>
        <pc:sldMkLst>
          <pc:docMk/>
          <pc:sldMk cId="1898084134" sldId="272"/>
        </pc:sldMkLst>
        <pc:spChg chg="mod">
          <ac:chgData name="Hannah Beatty" userId="S::cefepahannah@cefofphiladelphiacounty.onmicrosoft.com::0d7ccdab-feff-4ab1-bc18-308e87b700b6" providerId="AD" clId="Web-{820542FE-440D-D85B-9F3B-63F668A05D79}" dt="2020-11-03T15:39:50.764" v="1" actId="1076"/>
          <ac:spMkLst>
            <pc:docMk/>
            <pc:sldMk cId="1898084134" sldId="272"/>
            <ac:spMk id="2" creationId="{6E377565-629B-4D9D-847D-452B807F1499}"/>
          </ac:spMkLst>
        </pc:spChg>
      </pc:sldChg>
    </pc:docChg>
  </pc:docChgLst>
  <pc:docChgLst>
    <pc:chgData name="Hannah Beatty" userId="S::cefepahannah@cefofphiladelphiacounty.onmicrosoft.com::0d7ccdab-feff-4ab1-bc18-308e87b700b6" providerId="AD" clId="Web-{F869472C-1B83-8D02-2EB7-7526CB15C766}"/>
    <pc:docChg chg="addSld">
      <pc:chgData name="Hannah Beatty" userId="S::cefepahannah@cefofphiladelphiacounty.onmicrosoft.com::0d7ccdab-feff-4ab1-bc18-308e87b700b6" providerId="AD" clId="Web-{F869472C-1B83-8D02-2EB7-7526CB15C766}" dt="2020-11-03T22:23:11.443" v="1"/>
      <pc:docMkLst>
        <pc:docMk/>
      </pc:docMkLst>
      <pc:sldChg chg="new">
        <pc:chgData name="Hannah Beatty" userId="S::cefepahannah@cefofphiladelphiacounty.onmicrosoft.com::0d7ccdab-feff-4ab1-bc18-308e87b700b6" providerId="AD" clId="Web-{F869472C-1B83-8D02-2EB7-7526CB15C766}" dt="2020-11-03T22:22:59.115" v="0"/>
        <pc:sldMkLst>
          <pc:docMk/>
          <pc:sldMk cId="757827953" sldId="303"/>
        </pc:sldMkLst>
      </pc:sldChg>
      <pc:sldChg chg="add">
        <pc:chgData name="Hannah Beatty" userId="S::cefepahannah@cefofphiladelphiacounty.onmicrosoft.com::0d7ccdab-feff-4ab1-bc18-308e87b700b6" providerId="AD" clId="Web-{F869472C-1B83-8D02-2EB7-7526CB15C766}" dt="2020-11-03T22:23:11.443" v="1"/>
        <pc:sldMkLst>
          <pc:docMk/>
          <pc:sldMk cId="3738629699" sldId="304"/>
        </pc:sldMkLst>
      </pc:sldChg>
    </pc:docChg>
  </pc:docChgLst>
  <pc:docChgLst>
    <pc:chgData name="Hannah Beatty" userId="S::cefepahannah@cefofphiladelphiacounty.onmicrosoft.com::0d7ccdab-feff-4ab1-bc18-308e87b700b6" providerId="AD" clId="Web-{DCB52D4C-E436-889F-37C3-B8EEE4B35078}"/>
    <pc:docChg chg="addSld delSld modSld sldOrd addMainMaster modMainMaster">
      <pc:chgData name="Hannah Beatty" userId="S::cefepahannah@cefofphiladelphiacounty.onmicrosoft.com::0d7ccdab-feff-4ab1-bc18-308e87b700b6" providerId="AD" clId="Web-{DCB52D4C-E436-889F-37C3-B8EEE4B35078}" dt="2020-10-30T17:01:42.922" v="30"/>
      <pc:docMkLst>
        <pc:docMk/>
      </pc:docMkLst>
      <pc:sldChg chg="ord">
        <pc:chgData name="Hannah Beatty" userId="S::cefepahannah@cefofphiladelphiacounty.onmicrosoft.com::0d7ccdab-feff-4ab1-bc18-308e87b700b6" providerId="AD" clId="Web-{DCB52D4C-E436-889F-37C3-B8EEE4B35078}" dt="2020-10-30T17:00:26.606" v="24"/>
        <pc:sldMkLst>
          <pc:docMk/>
          <pc:sldMk cId="3340952471" sldId="263"/>
        </pc:sldMkLst>
      </pc:sldChg>
      <pc:sldChg chg="del">
        <pc:chgData name="Hannah Beatty" userId="S::cefepahannah@cefofphiladelphiacounty.onmicrosoft.com::0d7ccdab-feff-4ab1-bc18-308e87b700b6" providerId="AD" clId="Web-{DCB52D4C-E436-889F-37C3-B8EEE4B35078}" dt="2020-10-30T17:01:19.703" v="27"/>
        <pc:sldMkLst>
          <pc:docMk/>
          <pc:sldMk cId="1686335004" sldId="277"/>
        </pc:sldMkLst>
      </pc:sldChg>
      <pc:sldChg chg="ord">
        <pc:chgData name="Hannah Beatty" userId="S::cefepahannah@cefofphiladelphiacounty.onmicrosoft.com::0d7ccdab-feff-4ab1-bc18-308e87b700b6" providerId="AD" clId="Web-{DCB52D4C-E436-889F-37C3-B8EEE4B35078}" dt="2020-10-30T16:57:27.644" v="11"/>
        <pc:sldMkLst>
          <pc:docMk/>
          <pc:sldMk cId="742145012" sldId="278"/>
        </pc:sldMkLst>
      </pc:sldChg>
      <pc:sldChg chg="modSp add modNotes">
        <pc:chgData name="Hannah Beatty" userId="S::cefepahannah@cefofphiladelphiacounty.onmicrosoft.com::0d7ccdab-feff-4ab1-bc18-308e87b700b6" providerId="AD" clId="Web-{DCB52D4C-E436-889F-37C3-B8EEE4B35078}" dt="2020-10-30T16:57:22.784" v="10"/>
        <pc:sldMkLst>
          <pc:docMk/>
          <pc:sldMk cId="647720579" sldId="280"/>
        </pc:sldMkLst>
        <pc:picChg chg="mod">
          <ac:chgData name="Hannah Beatty" userId="S::cefepahannah@cefofphiladelphiacounty.onmicrosoft.com::0d7ccdab-feff-4ab1-bc18-308e87b700b6" providerId="AD" clId="Web-{DCB52D4C-E436-889F-37C3-B8EEE4B35078}" dt="2020-10-30T16:57:07.252" v="3" actId="1076"/>
          <ac:picMkLst>
            <pc:docMk/>
            <pc:sldMk cId="647720579" sldId="280"/>
            <ac:picMk id="2" creationId="{A73B7664-29C0-4E65-9AEA-E2BC9D1E9120}"/>
          </ac:picMkLst>
        </pc:picChg>
      </pc:sldChg>
      <pc:sldChg chg="new del ord">
        <pc:chgData name="Hannah Beatty" userId="S::cefepahannah@cefofphiladelphiacounty.onmicrosoft.com::0d7ccdab-feff-4ab1-bc18-308e87b700b6" providerId="AD" clId="Web-{DCB52D4C-E436-889F-37C3-B8EEE4B35078}" dt="2020-10-30T17:00:22.090" v="23"/>
        <pc:sldMkLst>
          <pc:docMk/>
          <pc:sldMk cId="822229025" sldId="281"/>
        </pc:sldMkLst>
      </pc:sldChg>
      <pc:sldChg chg="modSp add">
        <pc:chgData name="Hannah Beatty" userId="S::cefepahannah@cefofphiladelphiacounty.onmicrosoft.com::0d7ccdab-feff-4ab1-bc18-308e87b700b6" providerId="AD" clId="Web-{DCB52D4C-E436-889F-37C3-B8EEE4B35078}" dt="2020-10-30T16:58:03.161" v="16" actId="14100"/>
        <pc:sldMkLst>
          <pc:docMk/>
          <pc:sldMk cId="2329881345" sldId="282"/>
        </pc:sldMkLst>
        <pc:picChg chg="mod">
          <ac:chgData name="Hannah Beatty" userId="S::cefepahannah@cefofphiladelphiacounty.onmicrosoft.com::0d7ccdab-feff-4ab1-bc18-308e87b700b6" providerId="AD" clId="Web-{DCB52D4C-E436-889F-37C3-B8EEE4B35078}" dt="2020-10-30T16:58:03.161" v="16" actId="14100"/>
          <ac:picMkLst>
            <pc:docMk/>
            <pc:sldMk cId="2329881345" sldId="282"/>
            <ac:picMk id="2050" creationId="{7D4696C7-5F87-4C8A-8341-84E6834AE07B}"/>
          </ac:picMkLst>
        </pc:picChg>
      </pc:sldChg>
      <pc:sldChg chg="modSp add ord replId">
        <pc:chgData name="Hannah Beatty" userId="S::cefepahannah@cefofphiladelphiacounty.onmicrosoft.com::0d7ccdab-feff-4ab1-bc18-308e87b700b6" providerId="AD" clId="Web-{DCB52D4C-E436-889F-37C3-B8EEE4B35078}" dt="2020-10-30T16:59:13.665" v="20" actId="20577"/>
        <pc:sldMkLst>
          <pc:docMk/>
          <pc:sldMk cId="3676209083" sldId="283"/>
        </pc:sldMkLst>
        <pc:spChg chg="mod">
          <ac:chgData name="Hannah Beatty" userId="S::cefepahannah@cefofphiladelphiacounty.onmicrosoft.com::0d7ccdab-feff-4ab1-bc18-308e87b700b6" providerId="AD" clId="Web-{DCB52D4C-E436-889F-37C3-B8EEE4B35078}" dt="2020-10-30T16:59:13.665" v="20" actId="20577"/>
          <ac:spMkLst>
            <pc:docMk/>
            <pc:sldMk cId="3676209083" sldId="283"/>
            <ac:spMk id="2" creationId="{8D088482-F024-4306-B26F-78174FF61E65}"/>
          </ac:spMkLst>
        </pc:spChg>
      </pc:sldChg>
      <pc:sldChg chg="new del">
        <pc:chgData name="Hannah Beatty" userId="S::cefepahannah@cefofphiladelphiacounty.onmicrosoft.com::0d7ccdab-feff-4ab1-bc18-308e87b700b6" providerId="AD" clId="Web-{DCB52D4C-E436-889F-37C3-B8EEE4B35078}" dt="2020-10-30T17:01:42.922" v="30"/>
        <pc:sldMkLst>
          <pc:docMk/>
          <pc:sldMk cId="756310069" sldId="284"/>
        </pc:sldMkLst>
      </pc:sldChg>
      <pc:sldChg chg="add">
        <pc:chgData name="Hannah Beatty" userId="S::cefepahannah@cefofphiladelphiacounty.onmicrosoft.com::0d7ccdab-feff-4ab1-bc18-308e87b700b6" providerId="AD" clId="Web-{DCB52D4C-E436-889F-37C3-B8EEE4B35078}" dt="2020-10-30T17:01:17.484" v="26"/>
        <pc:sldMkLst>
          <pc:docMk/>
          <pc:sldMk cId="2226242398" sldId="285"/>
        </pc:sldMkLst>
      </pc:sldChg>
      <pc:sldChg chg="add ord replId">
        <pc:chgData name="Hannah Beatty" userId="S::cefepahannah@cefofphiladelphiacounty.onmicrosoft.com::0d7ccdab-feff-4ab1-bc18-308e87b700b6" providerId="AD" clId="Web-{DCB52D4C-E436-889F-37C3-B8EEE4B35078}" dt="2020-10-30T17:01:28.906" v="29"/>
        <pc:sldMkLst>
          <pc:docMk/>
          <pc:sldMk cId="3495123290" sldId="286"/>
        </pc:sldMkLst>
      </pc:sldChg>
      <pc:sldMasterChg chg="add addSldLayout">
        <pc:chgData name="Hannah Beatty" userId="S::cefepahannah@cefofphiladelphiacounty.onmicrosoft.com::0d7ccdab-feff-4ab1-bc18-308e87b700b6" providerId="AD" clId="Web-{DCB52D4C-E436-889F-37C3-B8EEE4B35078}" dt="2020-10-30T16:56:54.455" v="0"/>
        <pc:sldMasterMkLst>
          <pc:docMk/>
          <pc:sldMasterMk cId="0" sldId="2147483648"/>
        </pc:sldMasterMkLst>
        <pc:sldLayoutChg chg="add">
          <pc:chgData name="Hannah Beatty" userId="S::cefepahannah@cefofphiladelphiacounty.onmicrosoft.com::0d7ccdab-feff-4ab1-bc18-308e87b700b6" providerId="AD" clId="Web-{DCB52D4C-E436-889F-37C3-B8EEE4B35078}" dt="2020-10-30T16:56:54.455" v="0"/>
          <pc:sldLayoutMkLst>
            <pc:docMk/>
            <pc:sldMasterMk cId="0" sldId="2147483648"/>
            <pc:sldLayoutMk cId="4254360451" sldId="2147483649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6:56:54.455" v="0"/>
          <pc:sldLayoutMkLst>
            <pc:docMk/>
            <pc:sldMasterMk cId="0" sldId="2147483648"/>
            <pc:sldLayoutMk cId="1202209887" sldId="2147483650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6:56:54.455" v="0"/>
          <pc:sldLayoutMkLst>
            <pc:docMk/>
            <pc:sldMasterMk cId="0" sldId="2147483648"/>
            <pc:sldLayoutMk cId="2167402828" sldId="2147483651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6:56:54.455" v="0"/>
          <pc:sldLayoutMkLst>
            <pc:docMk/>
            <pc:sldMasterMk cId="0" sldId="2147483648"/>
            <pc:sldLayoutMk cId="554541945" sldId="2147483652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6:56:54.455" v="0"/>
          <pc:sldLayoutMkLst>
            <pc:docMk/>
            <pc:sldMasterMk cId="0" sldId="2147483648"/>
            <pc:sldLayoutMk cId="4201039301" sldId="2147483653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6:56:54.455" v="0"/>
          <pc:sldLayoutMkLst>
            <pc:docMk/>
            <pc:sldMasterMk cId="0" sldId="2147483648"/>
            <pc:sldLayoutMk cId="589899547" sldId="2147483654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6:56:54.455" v="0"/>
          <pc:sldLayoutMkLst>
            <pc:docMk/>
            <pc:sldMasterMk cId="0" sldId="2147483648"/>
            <pc:sldLayoutMk cId="4152292022" sldId="2147483655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6:56:54.455" v="0"/>
          <pc:sldLayoutMkLst>
            <pc:docMk/>
            <pc:sldMasterMk cId="0" sldId="2147483648"/>
            <pc:sldLayoutMk cId="2474910287" sldId="2147483656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6:56:54.455" v="0"/>
          <pc:sldLayoutMkLst>
            <pc:docMk/>
            <pc:sldMasterMk cId="0" sldId="2147483648"/>
            <pc:sldLayoutMk cId="1534274372" sldId="2147483657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6:56:54.455" v="0"/>
          <pc:sldLayoutMkLst>
            <pc:docMk/>
            <pc:sldMasterMk cId="0" sldId="2147483648"/>
            <pc:sldLayoutMk cId="4278104579" sldId="2147483658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6:56:54.455" v="0"/>
          <pc:sldLayoutMkLst>
            <pc:docMk/>
            <pc:sldMasterMk cId="0" sldId="2147483648"/>
            <pc:sldLayoutMk cId="3947741820" sldId="2147483659"/>
          </pc:sldLayoutMkLst>
        </pc:sldLayoutChg>
      </pc:sldMasterChg>
      <pc:sldMasterChg chg="add addSldLayout">
        <pc:chgData name="Hannah Beatty" userId="S::cefepahannah@cefofphiladelphiacounty.onmicrosoft.com::0d7ccdab-feff-4ab1-bc18-308e87b700b6" providerId="AD" clId="Web-{DCB52D4C-E436-889F-37C3-B8EEE4B35078}" dt="2020-10-30T17:01:17.484" v="26"/>
        <pc:sldMasterMkLst>
          <pc:docMk/>
          <pc:sldMasterMk cId="2902067227" sldId="2147483660"/>
        </pc:sldMasterMkLst>
        <pc:sldLayoutChg chg="ad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2902067227" sldId="2147483660"/>
            <pc:sldLayoutMk cId="3300894188" sldId="2147483661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2902067227" sldId="2147483660"/>
            <pc:sldLayoutMk cId="2433198074" sldId="2147483662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2902067227" sldId="2147483660"/>
            <pc:sldLayoutMk cId="1023837196" sldId="2147483663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2902067227" sldId="2147483660"/>
            <pc:sldLayoutMk cId="851616742" sldId="2147483664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2902067227" sldId="2147483660"/>
            <pc:sldLayoutMk cId="775436040" sldId="2147483665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2902067227" sldId="2147483660"/>
            <pc:sldLayoutMk cId="2823037007" sldId="2147483666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2902067227" sldId="2147483660"/>
            <pc:sldLayoutMk cId="543612722" sldId="2147483667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2902067227" sldId="2147483660"/>
            <pc:sldLayoutMk cId="1496696855" sldId="2147483668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2902067227" sldId="2147483660"/>
            <pc:sldLayoutMk cId="1019176903" sldId="2147483669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2902067227" sldId="2147483660"/>
            <pc:sldLayoutMk cId="2701569835" sldId="2147483670"/>
          </pc:sldLayoutMkLst>
        </pc:sldLayoutChg>
        <pc:sldLayoutChg chg="ad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2902067227" sldId="2147483660"/>
            <pc:sldLayoutMk cId="3505471971" sldId="2147483671"/>
          </pc:sldLayoutMkLst>
        </pc:sldLayoutChg>
      </pc:sldMasterChg>
      <pc:sldMasterChg chg="replId modSldLayout">
        <pc:chgData name="Hannah Beatty" userId="S::cefepahannah@cefofphiladelphiacounty.onmicrosoft.com::0d7ccdab-feff-4ab1-bc18-308e87b700b6" providerId="AD" clId="Web-{DCB52D4C-E436-889F-37C3-B8EEE4B35078}" dt="2020-10-30T17:01:17.484" v="26"/>
        <pc:sldMasterMkLst>
          <pc:docMk/>
          <pc:sldMasterMk cId="3614734580" sldId="2147483672"/>
        </pc:sldMasterMkLst>
        <pc:sldLayoutChg chg="replI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3614734580" sldId="2147483672"/>
            <pc:sldLayoutMk cId="1787993207" sldId="2147483673"/>
          </pc:sldLayoutMkLst>
        </pc:sldLayoutChg>
        <pc:sldLayoutChg chg="replI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3614734580" sldId="2147483672"/>
            <pc:sldLayoutMk cId="2930230474" sldId="2147483674"/>
          </pc:sldLayoutMkLst>
        </pc:sldLayoutChg>
        <pc:sldLayoutChg chg="replI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3614734580" sldId="2147483672"/>
            <pc:sldLayoutMk cId="3969449498" sldId="2147483675"/>
          </pc:sldLayoutMkLst>
        </pc:sldLayoutChg>
        <pc:sldLayoutChg chg="replI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3614734580" sldId="2147483672"/>
            <pc:sldLayoutMk cId="3498616530" sldId="2147483676"/>
          </pc:sldLayoutMkLst>
        </pc:sldLayoutChg>
        <pc:sldLayoutChg chg="replI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3614734580" sldId="2147483672"/>
            <pc:sldLayoutMk cId="2886664912" sldId="2147483677"/>
          </pc:sldLayoutMkLst>
        </pc:sldLayoutChg>
        <pc:sldLayoutChg chg="replI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3614734580" sldId="2147483672"/>
            <pc:sldLayoutMk cId="3746130950" sldId="2147483678"/>
          </pc:sldLayoutMkLst>
        </pc:sldLayoutChg>
        <pc:sldLayoutChg chg="replI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3614734580" sldId="2147483672"/>
            <pc:sldLayoutMk cId="1563786966" sldId="2147483679"/>
          </pc:sldLayoutMkLst>
        </pc:sldLayoutChg>
        <pc:sldLayoutChg chg="replI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3614734580" sldId="2147483672"/>
            <pc:sldLayoutMk cId="4237334548" sldId="2147483680"/>
          </pc:sldLayoutMkLst>
        </pc:sldLayoutChg>
        <pc:sldLayoutChg chg="replI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3614734580" sldId="2147483672"/>
            <pc:sldLayoutMk cId="3269392041" sldId="2147483681"/>
          </pc:sldLayoutMkLst>
        </pc:sldLayoutChg>
        <pc:sldLayoutChg chg="replI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3614734580" sldId="2147483672"/>
            <pc:sldLayoutMk cId="1474418760" sldId="2147483682"/>
          </pc:sldLayoutMkLst>
        </pc:sldLayoutChg>
        <pc:sldLayoutChg chg="replId">
          <pc:chgData name="Hannah Beatty" userId="S::cefepahannah@cefofphiladelphiacounty.onmicrosoft.com::0d7ccdab-feff-4ab1-bc18-308e87b700b6" providerId="AD" clId="Web-{DCB52D4C-E436-889F-37C3-B8EEE4B35078}" dt="2020-10-30T17:01:17.484" v="26"/>
          <pc:sldLayoutMkLst>
            <pc:docMk/>
            <pc:sldMasterMk cId="3614734580" sldId="2147483672"/>
            <pc:sldLayoutMk cId="2153343780" sldId="2147483683"/>
          </pc:sldLayoutMkLst>
        </pc:sldLayoutChg>
      </pc:sldMasterChg>
    </pc:docChg>
  </pc:docChgLst>
  <pc:docChgLst>
    <pc:chgData name="Hannah Beatty" userId="S::cefepahannah@cefofphiladelphiacounty.onmicrosoft.com::0d7ccdab-feff-4ab1-bc18-308e87b700b6" providerId="AD" clId="Web-{BC0B27AB-0B4A-63E3-1942-DE6CA59833B2}"/>
    <pc:docChg chg="addSld">
      <pc:chgData name="Hannah Beatty" userId="S::cefepahannah@cefofphiladelphiacounty.onmicrosoft.com::0d7ccdab-feff-4ab1-bc18-308e87b700b6" providerId="AD" clId="Web-{BC0B27AB-0B4A-63E3-1942-DE6CA59833B2}" dt="2020-10-30T16:47:21.539" v="0"/>
      <pc:docMkLst>
        <pc:docMk/>
      </pc:docMkLst>
      <pc:sldChg chg="new">
        <pc:chgData name="Hannah Beatty" userId="S::cefepahannah@cefofphiladelphiacounty.onmicrosoft.com::0d7ccdab-feff-4ab1-bc18-308e87b700b6" providerId="AD" clId="Web-{BC0B27AB-0B4A-63E3-1942-DE6CA59833B2}" dt="2020-10-30T16:47:21.539" v="0"/>
        <pc:sldMkLst>
          <pc:docMk/>
          <pc:sldMk cId="1686335004" sldId="277"/>
        </pc:sldMkLst>
      </pc:sldChg>
    </pc:docChg>
  </pc:docChgLst>
  <pc:docChgLst>
    <pc:chgData name="Hannah Beatty" userId="0d7ccdab-feff-4ab1-bc18-308e87b700b6" providerId="ADAL" clId="{011A1404-1B39-41DC-8583-67ADA61DC7C2}"/>
    <pc:docChg chg="custSel addSld delSld modSld">
      <pc:chgData name="Hannah Beatty" userId="0d7ccdab-feff-4ab1-bc18-308e87b700b6" providerId="ADAL" clId="{011A1404-1B39-41DC-8583-67ADA61DC7C2}" dt="2020-11-04T03:06:59.189" v="62" actId="14838"/>
      <pc:docMkLst>
        <pc:docMk/>
      </pc:docMkLst>
      <pc:sldChg chg="modSp mod">
        <pc:chgData name="Hannah Beatty" userId="0d7ccdab-feff-4ab1-bc18-308e87b700b6" providerId="ADAL" clId="{011A1404-1B39-41DC-8583-67ADA61DC7C2}" dt="2020-11-03T19:35:34.894" v="0" actId="14861"/>
        <pc:sldMkLst>
          <pc:docMk/>
          <pc:sldMk cId="1494439194" sldId="270"/>
        </pc:sldMkLst>
        <pc:spChg chg="mod">
          <ac:chgData name="Hannah Beatty" userId="0d7ccdab-feff-4ab1-bc18-308e87b700b6" providerId="ADAL" clId="{011A1404-1B39-41DC-8583-67ADA61DC7C2}" dt="2020-11-03T19:35:34.894" v="0" actId="14861"/>
          <ac:spMkLst>
            <pc:docMk/>
            <pc:sldMk cId="1494439194" sldId="270"/>
            <ac:spMk id="10" creationId="{BADE2272-9AD5-41AE-A621-992BB2C4BC6A}"/>
          </ac:spMkLst>
        </pc:spChg>
      </pc:sldChg>
      <pc:sldChg chg="modSp mod">
        <pc:chgData name="Hannah Beatty" userId="0d7ccdab-feff-4ab1-bc18-308e87b700b6" providerId="ADAL" clId="{011A1404-1B39-41DC-8583-67ADA61DC7C2}" dt="2020-11-03T19:35:56.097" v="1" actId="14861"/>
        <pc:sldMkLst>
          <pc:docMk/>
          <pc:sldMk cId="3760778598" sldId="287"/>
        </pc:sldMkLst>
        <pc:spChg chg="mod">
          <ac:chgData name="Hannah Beatty" userId="0d7ccdab-feff-4ab1-bc18-308e87b700b6" providerId="ADAL" clId="{011A1404-1B39-41DC-8583-67ADA61DC7C2}" dt="2020-11-03T19:35:56.097" v="1" actId="14861"/>
          <ac:spMkLst>
            <pc:docMk/>
            <pc:sldMk cId="3760778598" sldId="287"/>
            <ac:spMk id="10" creationId="{BADE2272-9AD5-41AE-A621-992BB2C4BC6A}"/>
          </ac:spMkLst>
        </pc:spChg>
      </pc:sldChg>
      <pc:sldChg chg="modSp mod">
        <pc:chgData name="Hannah Beatty" userId="0d7ccdab-feff-4ab1-bc18-308e87b700b6" providerId="ADAL" clId="{011A1404-1B39-41DC-8583-67ADA61DC7C2}" dt="2020-11-03T19:36:10.350" v="2" actId="14861"/>
        <pc:sldMkLst>
          <pc:docMk/>
          <pc:sldMk cId="3965500944" sldId="288"/>
        </pc:sldMkLst>
        <pc:spChg chg="mod">
          <ac:chgData name="Hannah Beatty" userId="0d7ccdab-feff-4ab1-bc18-308e87b700b6" providerId="ADAL" clId="{011A1404-1B39-41DC-8583-67ADA61DC7C2}" dt="2020-11-03T19:36:10.350" v="2" actId="14861"/>
          <ac:spMkLst>
            <pc:docMk/>
            <pc:sldMk cId="3965500944" sldId="288"/>
            <ac:spMk id="10" creationId="{BADE2272-9AD5-41AE-A621-992BB2C4BC6A}"/>
          </ac:spMkLst>
        </pc:spChg>
      </pc:sldChg>
      <pc:sldChg chg="modSp add mod">
        <pc:chgData name="Hannah Beatty" userId="0d7ccdab-feff-4ab1-bc18-308e87b700b6" providerId="ADAL" clId="{011A1404-1B39-41DC-8583-67ADA61DC7C2}" dt="2020-11-04T02:59:31.602" v="16" actId="1076"/>
        <pc:sldMkLst>
          <pc:docMk/>
          <pc:sldMk cId="734649771" sldId="357"/>
        </pc:sldMkLst>
        <pc:spChg chg="mod">
          <ac:chgData name="Hannah Beatty" userId="0d7ccdab-feff-4ab1-bc18-308e87b700b6" providerId="ADAL" clId="{011A1404-1B39-41DC-8583-67ADA61DC7C2}" dt="2020-11-04T02:59:17.505" v="12" actId="1076"/>
          <ac:spMkLst>
            <pc:docMk/>
            <pc:sldMk cId="734649771" sldId="357"/>
            <ac:spMk id="2" creationId="{FE47550B-9CB3-4CE4-803C-567B8F9A4DF0}"/>
          </ac:spMkLst>
        </pc:spChg>
        <pc:picChg chg="mod">
          <ac:chgData name="Hannah Beatty" userId="0d7ccdab-feff-4ab1-bc18-308e87b700b6" providerId="ADAL" clId="{011A1404-1B39-41DC-8583-67ADA61DC7C2}" dt="2020-11-04T02:59:31.602" v="16" actId="1076"/>
          <ac:picMkLst>
            <pc:docMk/>
            <pc:sldMk cId="734649771" sldId="357"/>
            <ac:picMk id="4" creationId="{95D62BC8-BEEA-4DE6-9B78-DCA62AD1474F}"/>
          </ac:picMkLst>
        </pc:picChg>
      </pc:sldChg>
      <pc:sldChg chg="addSp delSp add del setBg delDesignElem">
        <pc:chgData name="Hannah Beatty" userId="0d7ccdab-feff-4ab1-bc18-308e87b700b6" providerId="ADAL" clId="{011A1404-1B39-41DC-8583-67ADA61DC7C2}" dt="2020-11-04T02:58:41.414" v="5"/>
        <pc:sldMkLst>
          <pc:docMk/>
          <pc:sldMk cId="3076718553" sldId="357"/>
        </pc:sldMkLst>
        <pc:spChg chg="add del">
          <ac:chgData name="Hannah Beatty" userId="0d7ccdab-feff-4ab1-bc18-308e87b700b6" providerId="ADAL" clId="{011A1404-1B39-41DC-8583-67ADA61DC7C2}" dt="2020-11-04T02:58:41.414" v="5"/>
          <ac:spMkLst>
            <pc:docMk/>
            <pc:sldMk cId="3076718553" sldId="357"/>
            <ac:spMk id="9" creationId="{E49CC64F-7275-4E33-961B-0C5CDC439875}"/>
          </ac:spMkLst>
        </pc:spChg>
      </pc:sldChg>
      <pc:sldChg chg="addSp modSp new mod setBg">
        <pc:chgData name="Hannah Beatty" userId="0d7ccdab-feff-4ab1-bc18-308e87b700b6" providerId="ADAL" clId="{011A1404-1B39-41DC-8583-67ADA61DC7C2}" dt="2020-11-04T03:06:59.189" v="62" actId="14838"/>
        <pc:sldMkLst>
          <pc:docMk/>
          <pc:sldMk cId="949750982" sldId="358"/>
        </pc:sldMkLst>
        <pc:spChg chg="add mod">
          <ac:chgData name="Hannah Beatty" userId="0d7ccdab-feff-4ab1-bc18-308e87b700b6" providerId="ADAL" clId="{011A1404-1B39-41DC-8583-67ADA61DC7C2}" dt="2020-11-04T03:06:59.189" v="62" actId="14838"/>
          <ac:spMkLst>
            <pc:docMk/>
            <pc:sldMk cId="949750982" sldId="358"/>
            <ac:spMk id="5" creationId="{64796340-839F-47FA-8114-34157BB7ADA5}"/>
          </ac:spMkLst>
        </pc:spChg>
        <pc:picChg chg="add mod">
          <ac:chgData name="Hannah Beatty" userId="0d7ccdab-feff-4ab1-bc18-308e87b700b6" providerId="ADAL" clId="{011A1404-1B39-41DC-8583-67ADA61DC7C2}" dt="2020-11-04T03:01:01.254" v="27" actId="1076"/>
          <ac:picMkLst>
            <pc:docMk/>
            <pc:sldMk cId="949750982" sldId="358"/>
            <ac:picMk id="3" creationId="{EB5291C5-E3C2-499D-9B15-A1CCF289F640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F3F67EAC-E30D-0141-E911-AC6E72A2B0E6}"/>
    <pc:docChg chg="sldOrd">
      <pc:chgData name="Hannah Beatty" userId="S::cefepahannah@cefofphiladelphiacounty.onmicrosoft.com::0d7ccdab-feff-4ab1-bc18-308e87b700b6" providerId="AD" clId="Web-{F3F67EAC-E30D-0141-E911-AC6E72A2B0E6}" dt="2020-11-10T17:19:58.874" v="9"/>
      <pc:docMkLst>
        <pc:docMk/>
      </pc:docMkLst>
      <pc:sldChg chg="ord">
        <pc:chgData name="Hannah Beatty" userId="S::cefepahannah@cefofphiladelphiacounty.onmicrosoft.com::0d7ccdab-feff-4ab1-bc18-308e87b700b6" providerId="AD" clId="Web-{F3F67EAC-E30D-0141-E911-AC6E72A2B0E6}" dt="2020-11-10T17:19:58.874" v="5"/>
        <pc:sldMkLst>
          <pc:docMk/>
          <pc:sldMk cId="757827953" sldId="303"/>
        </pc:sldMkLst>
      </pc:sldChg>
      <pc:sldChg chg="ord">
        <pc:chgData name="Hannah Beatty" userId="S::cefepahannah@cefofphiladelphiacounty.onmicrosoft.com::0d7ccdab-feff-4ab1-bc18-308e87b700b6" providerId="AD" clId="Web-{F3F67EAC-E30D-0141-E911-AC6E72A2B0E6}" dt="2020-11-10T17:19:58.874" v="6"/>
        <pc:sldMkLst>
          <pc:docMk/>
          <pc:sldMk cId="326943703" sldId="304"/>
        </pc:sldMkLst>
      </pc:sldChg>
      <pc:sldChg chg="ord">
        <pc:chgData name="Hannah Beatty" userId="S::cefepahannah@cefofphiladelphiacounty.onmicrosoft.com::0d7ccdab-feff-4ab1-bc18-308e87b700b6" providerId="AD" clId="Web-{F3F67EAC-E30D-0141-E911-AC6E72A2B0E6}" dt="2020-11-10T17:19:58.874" v="7"/>
        <pc:sldMkLst>
          <pc:docMk/>
          <pc:sldMk cId="3267619206" sldId="305"/>
        </pc:sldMkLst>
      </pc:sldChg>
      <pc:sldChg chg="ord">
        <pc:chgData name="Hannah Beatty" userId="S::cefepahannah@cefofphiladelphiacounty.onmicrosoft.com::0d7ccdab-feff-4ab1-bc18-308e87b700b6" providerId="AD" clId="Web-{F3F67EAC-E30D-0141-E911-AC6E72A2B0E6}" dt="2020-11-10T17:19:58.874" v="8"/>
        <pc:sldMkLst>
          <pc:docMk/>
          <pc:sldMk cId="416555725" sldId="348"/>
        </pc:sldMkLst>
      </pc:sldChg>
      <pc:sldChg chg="ord">
        <pc:chgData name="Hannah Beatty" userId="S::cefepahannah@cefofphiladelphiacounty.onmicrosoft.com::0d7ccdab-feff-4ab1-bc18-308e87b700b6" providerId="AD" clId="Web-{F3F67EAC-E30D-0141-E911-AC6E72A2B0E6}" dt="2020-11-10T17:19:58.874" v="9"/>
        <pc:sldMkLst>
          <pc:docMk/>
          <pc:sldMk cId="1234758625" sldId="349"/>
        </pc:sldMkLst>
      </pc:sldChg>
    </pc:docChg>
  </pc:docChgLst>
  <pc:docChgLst>
    <pc:chgData name="Hannah Beatty" userId="0d7ccdab-feff-4ab1-bc18-308e87b700b6" providerId="ADAL" clId="{7EFB59A8-59F7-4284-9F26-53709B8AD8B0}"/>
    <pc:docChg chg="custSel modSld">
      <pc:chgData name="Hannah Beatty" userId="0d7ccdab-feff-4ab1-bc18-308e87b700b6" providerId="ADAL" clId="{7EFB59A8-59F7-4284-9F26-53709B8AD8B0}" dt="2020-11-03T18:50:24.957" v="17" actId="5793"/>
      <pc:docMkLst>
        <pc:docMk/>
      </pc:docMkLst>
      <pc:sldChg chg="modSp mod">
        <pc:chgData name="Hannah Beatty" userId="0d7ccdab-feff-4ab1-bc18-308e87b700b6" providerId="ADAL" clId="{7EFB59A8-59F7-4284-9F26-53709B8AD8B0}" dt="2020-11-03T18:48:53.059" v="9" actId="20577"/>
        <pc:sldMkLst>
          <pc:docMk/>
          <pc:sldMk cId="1494439194" sldId="270"/>
        </pc:sldMkLst>
        <pc:spChg chg="mod">
          <ac:chgData name="Hannah Beatty" userId="0d7ccdab-feff-4ab1-bc18-308e87b700b6" providerId="ADAL" clId="{7EFB59A8-59F7-4284-9F26-53709B8AD8B0}" dt="2020-11-03T18:48:53.059" v="9" actId="20577"/>
          <ac:spMkLst>
            <pc:docMk/>
            <pc:sldMk cId="1494439194" sldId="270"/>
            <ac:spMk id="10" creationId="{BADE2272-9AD5-41AE-A621-992BB2C4BC6A}"/>
          </ac:spMkLst>
        </pc:spChg>
      </pc:sldChg>
      <pc:sldChg chg="modSp mod">
        <pc:chgData name="Hannah Beatty" userId="0d7ccdab-feff-4ab1-bc18-308e87b700b6" providerId="ADAL" clId="{7EFB59A8-59F7-4284-9F26-53709B8AD8B0}" dt="2020-11-03T18:50:24.957" v="17" actId="5793"/>
        <pc:sldMkLst>
          <pc:docMk/>
          <pc:sldMk cId="1898084134" sldId="272"/>
        </pc:sldMkLst>
        <pc:spChg chg="mod">
          <ac:chgData name="Hannah Beatty" userId="0d7ccdab-feff-4ab1-bc18-308e87b700b6" providerId="ADAL" clId="{7EFB59A8-59F7-4284-9F26-53709B8AD8B0}" dt="2020-11-03T18:50:24.957" v="17" actId="5793"/>
          <ac:spMkLst>
            <pc:docMk/>
            <pc:sldMk cId="1898084134" sldId="272"/>
            <ac:spMk id="2" creationId="{6E377565-629B-4D9D-847D-452B807F1499}"/>
          </ac:spMkLst>
        </pc:spChg>
      </pc:sldChg>
      <pc:sldChg chg="modSp mod">
        <pc:chgData name="Hannah Beatty" userId="0d7ccdab-feff-4ab1-bc18-308e87b700b6" providerId="ADAL" clId="{7EFB59A8-59F7-4284-9F26-53709B8AD8B0}" dt="2020-11-03T18:42:47.974" v="0" actId="20577"/>
        <pc:sldMkLst>
          <pc:docMk/>
          <pc:sldMk cId="2258037002" sldId="279"/>
        </pc:sldMkLst>
        <pc:spChg chg="mod">
          <ac:chgData name="Hannah Beatty" userId="0d7ccdab-feff-4ab1-bc18-308e87b700b6" providerId="ADAL" clId="{7EFB59A8-59F7-4284-9F26-53709B8AD8B0}" dt="2020-11-03T18:42:47.974" v="0" actId="20577"/>
          <ac:spMkLst>
            <pc:docMk/>
            <pc:sldMk cId="2258037002" sldId="279"/>
            <ac:spMk id="3" creationId="{FF9B0081-3D09-49BA-B9BF-4397BE207B9F}"/>
          </ac:spMkLst>
        </pc:spChg>
      </pc:sldChg>
      <pc:sldChg chg="modSp mod">
        <pc:chgData name="Hannah Beatty" userId="0d7ccdab-feff-4ab1-bc18-308e87b700b6" providerId="ADAL" clId="{7EFB59A8-59F7-4284-9F26-53709B8AD8B0}" dt="2020-11-03T18:43:45.362" v="1" actId="20577"/>
        <pc:sldMkLst>
          <pc:docMk/>
          <pc:sldMk cId="3495123290" sldId="286"/>
        </pc:sldMkLst>
        <pc:spChg chg="mod">
          <ac:chgData name="Hannah Beatty" userId="0d7ccdab-feff-4ab1-bc18-308e87b700b6" providerId="ADAL" clId="{7EFB59A8-59F7-4284-9F26-53709B8AD8B0}" dt="2020-11-03T18:43:45.362" v="1" actId="20577"/>
          <ac:spMkLst>
            <pc:docMk/>
            <pc:sldMk cId="3495123290" sldId="286"/>
            <ac:spMk id="7" creationId="{D13D7486-13A0-4DBD-9FC2-09A3A7242135}"/>
          </ac:spMkLst>
        </pc:spChg>
      </pc:sldChg>
      <pc:sldChg chg="modSp mod">
        <pc:chgData name="Hannah Beatty" userId="0d7ccdab-feff-4ab1-bc18-308e87b700b6" providerId="ADAL" clId="{7EFB59A8-59F7-4284-9F26-53709B8AD8B0}" dt="2020-11-03T18:49:05.259" v="11" actId="20577"/>
        <pc:sldMkLst>
          <pc:docMk/>
          <pc:sldMk cId="3760778598" sldId="287"/>
        </pc:sldMkLst>
        <pc:spChg chg="mod">
          <ac:chgData name="Hannah Beatty" userId="0d7ccdab-feff-4ab1-bc18-308e87b700b6" providerId="ADAL" clId="{7EFB59A8-59F7-4284-9F26-53709B8AD8B0}" dt="2020-11-03T18:49:05.259" v="11" actId="20577"/>
          <ac:spMkLst>
            <pc:docMk/>
            <pc:sldMk cId="3760778598" sldId="287"/>
            <ac:spMk id="10" creationId="{BADE2272-9AD5-41AE-A621-992BB2C4BC6A}"/>
          </ac:spMkLst>
        </pc:spChg>
      </pc:sldChg>
      <pc:sldChg chg="modSp mod">
        <pc:chgData name="Hannah Beatty" userId="0d7ccdab-feff-4ab1-bc18-308e87b700b6" providerId="ADAL" clId="{7EFB59A8-59F7-4284-9F26-53709B8AD8B0}" dt="2020-11-03T18:49:13.822" v="13" actId="20577"/>
        <pc:sldMkLst>
          <pc:docMk/>
          <pc:sldMk cId="3965500944" sldId="288"/>
        </pc:sldMkLst>
        <pc:spChg chg="mod">
          <ac:chgData name="Hannah Beatty" userId="0d7ccdab-feff-4ab1-bc18-308e87b700b6" providerId="ADAL" clId="{7EFB59A8-59F7-4284-9F26-53709B8AD8B0}" dt="2020-11-03T18:49:13.822" v="13" actId="20577"/>
          <ac:spMkLst>
            <pc:docMk/>
            <pc:sldMk cId="3965500944" sldId="288"/>
            <ac:spMk id="10" creationId="{BADE2272-9AD5-41AE-A621-992BB2C4BC6A}"/>
          </ac:spMkLst>
        </pc:spChg>
      </pc:sldChg>
    </pc:docChg>
  </pc:docChgLst>
  <pc:docChgLst>
    <pc:chgData name="Hannah Beatty" userId="0d7ccdab-feff-4ab1-bc18-308e87b700b6" providerId="ADAL" clId="{67FC9D6A-56DB-493C-B13F-F42D78AA46E6}"/>
    <pc:docChg chg="undo redo custSel addSld delSld modSld sldOrd">
      <pc:chgData name="Hannah Beatty" userId="0d7ccdab-feff-4ab1-bc18-308e87b700b6" providerId="ADAL" clId="{67FC9D6A-56DB-493C-B13F-F42D78AA46E6}" dt="2020-11-03T22:38:49.517" v="837"/>
      <pc:docMkLst>
        <pc:docMk/>
      </pc:docMkLst>
      <pc:sldChg chg="modSp mod">
        <pc:chgData name="Hannah Beatty" userId="0d7ccdab-feff-4ab1-bc18-308e87b700b6" providerId="ADAL" clId="{67FC9D6A-56DB-493C-B13F-F42D78AA46E6}" dt="2020-10-30T16:45:35.546" v="20" actId="1036"/>
        <pc:sldMkLst>
          <pc:docMk/>
          <pc:sldMk cId="1139367263" sldId="256"/>
        </pc:sldMkLst>
        <pc:spChg chg="mod">
          <ac:chgData name="Hannah Beatty" userId="0d7ccdab-feff-4ab1-bc18-308e87b700b6" providerId="ADAL" clId="{67FC9D6A-56DB-493C-B13F-F42D78AA46E6}" dt="2020-10-30T16:45:35.546" v="20" actId="1036"/>
          <ac:spMkLst>
            <pc:docMk/>
            <pc:sldMk cId="1139367263" sldId="256"/>
            <ac:spMk id="6" creationId="{F8E33B63-D3C6-45FF-A2F0-AE1AAEA7C54D}"/>
          </ac:spMkLst>
        </pc:spChg>
        <pc:spChg chg="mod">
          <ac:chgData name="Hannah Beatty" userId="0d7ccdab-feff-4ab1-bc18-308e87b700b6" providerId="ADAL" clId="{67FC9D6A-56DB-493C-B13F-F42D78AA46E6}" dt="2020-10-30T16:45:33.189" v="15" actId="1036"/>
          <ac:spMkLst>
            <pc:docMk/>
            <pc:sldMk cId="1139367263" sldId="256"/>
            <ac:spMk id="7" creationId="{D13D7486-13A0-4DBD-9FC2-09A3A7242135}"/>
          </ac:spMkLst>
        </pc:spChg>
      </pc:sldChg>
      <pc:sldChg chg="addSp delSp modSp mod">
        <pc:chgData name="Hannah Beatty" userId="0d7ccdab-feff-4ab1-bc18-308e87b700b6" providerId="ADAL" clId="{67FC9D6A-56DB-493C-B13F-F42D78AA46E6}" dt="2020-11-03T15:38:09.808" v="402" actId="14100"/>
        <pc:sldMkLst>
          <pc:docMk/>
          <pc:sldMk cId="1494439194" sldId="270"/>
        </pc:sldMkLst>
        <pc:spChg chg="del mod">
          <ac:chgData name="Hannah Beatty" userId="0d7ccdab-feff-4ab1-bc18-308e87b700b6" providerId="ADAL" clId="{67FC9D6A-56DB-493C-B13F-F42D78AA46E6}" dt="2020-11-03T15:28:51.183" v="115" actId="21"/>
          <ac:spMkLst>
            <pc:docMk/>
            <pc:sldMk cId="1494439194" sldId="270"/>
            <ac:spMk id="2" creationId="{8D088482-F024-4306-B26F-78174FF61E65}"/>
          </ac:spMkLst>
        </pc:spChg>
        <pc:spChg chg="add del mod">
          <ac:chgData name="Hannah Beatty" userId="0d7ccdab-feff-4ab1-bc18-308e87b700b6" providerId="ADAL" clId="{67FC9D6A-56DB-493C-B13F-F42D78AA46E6}" dt="2020-11-03T15:20:24.479" v="37" actId="478"/>
          <ac:spMkLst>
            <pc:docMk/>
            <pc:sldMk cId="1494439194" sldId="270"/>
            <ac:spMk id="5" creationId="{D2EC1936-2EF4-4CAE-8024-EEF5730B0ABC}"/>
          </ac:spMkLst>
        </pc:spChg>
        <pc:spChg chg="add mod">
          <ac:chgData name="Hannah Beatty" userId="0d7ccdab-feff-4ab1-bc18-308e87b700b6" providerId="ADAL" clId="{67FC9D6A-56DB-493C-B13F-F42D78AA46E6}" dt="2020-11-03T15:38:09.808" v="402" actId="14100"/>
          <ac:spMkLst>
            <pc:docMk/>
            <pc:sldMk cId="1494439194" sldId="270"/>
            <ac:spMk id="10" creationId="{BADE2272-9AD5-41AE-A621-992BB2C4BC6A}"/>
          </ac:spMkLst>
        </pc:spChg>
        <pc:picChg chg="add del mod">
          <ac:chgData name="Hannah Beatty" userId="0d7ccdab-feff-4ab1-bc18-308e87b700b6" providerId="ADAL" clId="{67FC9D6A-56DB-493C-B13F-F42D78AA46E6}" dt="2020-11-03T15:20:46.724" v="40" actId="478"/>
          <ac:picMkLst>
            <pc:docMk/>
            <pc:sldMk cId="1494439194" sldId="270"/>
            <ac:picMk id="4" creationId="{99A8D414-39C0-4E21-ADCB-C8F8A9BE4829}"/>
          </ac:picMkLst>
        </pc:picChg>
        <pc:picChg chg="del">
          <ac:chgData name="Hannah Beatty" userId="0d7ccdab-feff-4ab1-bc18-308e87b700b6" providerId="ADAL" clId="{67FC9D6A-56DB-493C-B13F-F42D78AA46E6}" dt="2020-11-03T15:19:53.199" v="34" actId="478"/>
          <ac:picMkLst>
            <pc:docMk/>
            <pc:sldMk cId="1494439194" sldId="270"/>
            <ac:picMk id="6" creationId="{95979B64-6E0A-4458-A5B0-0075786AC9A1}"/>
          </ac:picMkLst>
        </pc:picChg>
        <pc:picChg chg="add mod ord modCrop">
          <ac:chgData name="Hannah Beatty" userId="0d7ccdab-feff-4ab1-bc18-308e87b700b6" providerId="ADAL" clId="{67FC9D6A-56DB-493C-B13F-F42D78AA46E6}" dt="2020-11-03T15:30:43.503" v="120" actId="18131"/>
          <ac:picMkLst>
            <pc:docMk/>
            <pc:sldMk cId="1494439194" sldId="270"/>
            <ac:picMk id="8" creationId="{016B237F-5CE5-4615-BE87-D63E0AF65743}"/>
          </ac:picMkLst>
        </pc:picChg>
      </pc:sldChg>
      <pc:sldChg chg="del">
        <pc:chgData name="Hannah Beatty" userId="0d7ccdab-feff-4ab1-bc18-308e87b700b6" providerId="ADAL" clId="{67FC9D6A-56DB-493C-B13F-F42D78AA46E6}" dt="2020-11-03T15:38:22.292" v="406" actId="47"/>
        <pc:sldMkLst>
          <pc:docMk/>
          <pc:sldMk cId="3949004973" sldId="276"/>
        </pc:sldMkLst>
      </pc:sldChg>
      <pc:sldChg chg="modSp mod addCm delCm">
        <pc:chgData name="Hannah Beatty" userId="0d7ccdab-feff-4ab1-bc18-308e87b700b6" providerId="ADAL" clId="{67FC9D6A-56DB-493C-B13F-F42D78AA46E6}" dt="2020-10-30T16:55:54.019" v="33" actId="122"/>
        <pc:sldMkLst>
          <pc:docMk/>
          <pc:sldMk cId="2258037002" sldId="279"/>
        </pc:sldMkLst>
        <pc:spChg chg="mod">
          <ac:chgData name="Hannah Beatty" userId="0d7ccdab-feff-4ab1-bc18-308e87b700b6" providerId="ADAL" clId="{67FC9D6A-56DB-493C-B13F-F42D78AA46E6}" dt="2020-10-30T16:55:54.019" v="33" actId="122"/>
          <ac:spMkLst>
            <pc:docMk/>
            <pc:sldMk cId="2258037002" sldId="279"/>
            <ac:spMk id="3" creationId="{FF9B0081-3D09-49BA-B9BF-4397BE207B9F}"/>
          </ac:spMkLst>
        </pc:spChg>
      </pc:sldChg>
      <pc:sldChg chg="del">
        <pc:chgData name="Hannah Beatty" userId="0d7ccdab-feff-4ab1-bc18-308e87b700b6" providerId="ADAL" clId="{67FC9D6A-56DB-493C-B13F-F42D78AA46E6}" dt="2020-11-03T15:38:53.078" v="412" actId="47"/>
        <pc:sldMkLst>
          <pc:docMk/>
          <pc:sldMk cId="3676209083" sldId="283"/>
        </pc:sldMkLst>
      </pc:sldChg>
      <pc:sldChg chg="add ord">
        <pc:chgData name="Hannah Beatty" userId="0d7ccdab-feff-4ab1-bc18-308e87b700b6" providerId="ADAL" clId="{67FC9D6A-56DB-493C-B13F-F42D78AA46E6}" dt="2020-11-03T15:38:20.534" v="405"/>
        <pc:sldMkLst>
          <pc:docMk/>
          <pc:sldMk cId="3760778598" sldId="287"/>
        </pc:sldMkLst>
      </pc:sldChg>
      <pc:sldChg chg="modSp add mod ord">
        <pc:chgData name="Hannah Beatty" userId="0d7ccdab-feff-4ab1-bc18-308e87b700b6" providerId="ADAL" clId="{67FC9D6A-56DB-493C-B13F-F42D78AA46E6}" dt="2020-11-03T15:39:03.504" v="437" actId="14100"/>
        <pc:sldMkLst>
          <pc:docMk/>
          <pc:sldMk cId="3965500944" sldId="288"/>
        </pc:sldMkLst>
        <pc:spChg chg="mod">
          <ac:chgData name="Hannah Beatty" userId="0d7ccdab-feff-4ab1-bc18-308e87b700b6" providerId="ADAL" clId="{67FC9D6A-56DB-493C-B13F-F42D78AA46E6}" dt="2020-11-03T15:39:03.504" v="437" actId="14100"/>
          <ac:spMkLst>
            <pc:docMk/>
            <pc:sldMk cId="3965500944" sldId="288"/>
            <ac:spMk id="10" creationId="{BADE2272-9AD5-41AE-A621-992BB2C4BC6A}"/>
          </ac:spMkLst>
        </pc:spChg>
      </pc:sldChg>
      <pc:sldChg chg="addSp delSp modSp new mod setBg modAnim">
        <pc:chgData name="Hannah Beatty" userId="0d7ccdab-feff-4ab1-bc18-308e87b700b6" providerId="ADAL" clId="{67FC9D6A-56DB-493C-B13F-F42D78AA46E6}" dt="2020-11-03T16:12:13.780" v="751"/>
        <pc:sldMkLst>
          <pc:docMk/>
          <pc:sldMk cId="2069676800" sldId="289"/>
        </pc:sldMkLst>
        <pc:spChg chg="add mod">
          <ac:chgData name="Hannah Beatty" userId="0d7ccdab-feff-4ab1-bc18-308e87b700b6" providerId="ADAL" clId="{67FC9D6A-56DB-493C-B13F-F42D78AA46E6}" dt="2020-11-03T16:04:51.256" v="679" actId="1076"/>
          <ac:spMkLst>
            <pc:docMk/>
            <pc:sldMk cId="2069676800" sldId="289"/>
            <ac:spMk id="50" creationId="{7FFB4300-9F9B-4857-93E2-2E791A0ECFF7}"/>
          </ac:spMkLst>
        </pc:spChg>
        <pc:spChg chg="add mod">
          <ac:chgData name="Hannah Beatty" userId="0d7ccdab-feff-4ab1-bc18-308e87b700b6" providerId="ADAL" clId="{67FC9D6A-56DB-493C-B13F-F42D78AA46E6}" dt="2020-11-03T16:05:31.544" v="691" actId="1076"/>
          <ac:spMkLst>
            <pc:docMk/>
            <pc:sldMk cId="2069676800" sldId="289"/>
            <ac:spMk id="51" creationId="{70DE54C4-DA23-4AAF-AF46-CF99957C4879}"/>
          </ac:spMkLst>
        </pc:spChg>
        <pc:spChg chg="add mod">
          <ac:chgData name="Hannah Beatty" userId="0d7ccdab-feff-4ab1-bc18-308e87b700b6" providerId="ADAL" clId="{67FC9D6A-56DB-493C-B13F-F42D78AA46E6}" dt="2020-11-03T16:08:03.669" v="717" actId="1076"/>
          <ac:spMkLst>
            <pc:docMk/>
            <pc:sldMk cId="2069676800" sldId="289"/>
            <ac:spMk id="52" creationId="{4225CC47-4CC8-40F8-A70E-7293871013F9}"/>
          </ac:spMkLst>
        </pc:spChg>
        <pc:spChg chg="add mod">
          <ac:chgData name="Hannah Beatty" userId="0d7ccdab-feff-4ab1-bc18-308e87b700b6" providerId="ADAL" clId="{67FC9D6A-56DB-493C-B13F-F42D78AA46E6}" dt="2020-11-03T16:08:34.406" v="729" actId="1076"/>
          <ac:spMkLst>
            <pc:docMk/>
            <pc:sldMk cId="2069676800" sldId="289"/>
            <ac:spMk id="54" creationId="{FC55F617-3995-4CA2-9614-EE928B8FB23A}"/>
          </ac:spMkLst>
        </pc:spChg>
        <pc:spChg chg="add mod">
          <ac:chgData name="Hannah Beatty" userId="0d7ccdab-feff-4ab1-bc18-308e87b700b6" providerId="ADAL" clId="{67FC9D6A-56DB-493C-B13F-F42D78AA46E6}" dt="2020-11-03T16:06:47.813" v="711" actId="20577"/>
          <ac:spMkLst>
            <pc:docMk/>
            <pc:sldMk cId="2069676800" sldId="289"/>
            <ac:spMk id="56" creationId="{ED27A23E-9A2A-4421-A762-658E3035EF16}"/>
          </ac:spMkLst>
        </pc:spChg>
        <pc:spChg chg="add mod">
          <ac:chgData name="Hannah Beatty" userId="0d7ccdab-feff-4ab1-bc18-308e87b700b6" providerId="ADAL" clId="{67FC9D6A-56DB-493C-B13F-F42D78AA46E6}" dt="2020-11-03T16:06:18.829" v="707" actId="20577"/>
          <ac:spMkLst>
            <pc:docMk/>
            <pc:sldMk cId="2069676800" sldId="289"/>
            <ac:spMk id="58" creationId="{5E55E4EA-576F-46E6-8BD7-510748693A9C}"/>
          </ac:spMkLst>
        </pc:spChg>
        <pc:spChg chg="add mod">
          <ac:chgData name="Hannah Beatty" userId="0d7ccdab-feff-4ab1-bc18-308e87b700b6" providerId="ADAL" clId="{67FC9D6A-56DB-493C-B13F-F42D78AA46E6}" dt="2020-11-03T16:07:59.548" v="716" actId="1076"/>
          <ac:spMkLst>
            <pc:docMk/>
            <pc:sldMk cId="2069676800" sldId="289"/>
            <ac:spMk id="60" creationId="{0428DF01-3220-4C35-83E8-FEC302189A47}"/>
          </ac:spMkLst>
        </pc:spChg>
        <pc:spChg chg="add mod">
          <ac:chgData name="Hannah Beatty" userId="0d7ccdab-feff-4ab1-bc18-308e87b700b6" providerId="ADAL" clId="{67FC9D6A-56DB-493C-B13F-F42D78AA46E6}" dt="2020-11-03T16:08:06.983" v="719" actId="1076"/>
          <ac:spMkLst>
            <pc:docMk/>
            <pc:sldMk cId="2069676800" sldId="289"/>
            <ac:spMk id="62" creationId="{751255FC-9556-463E-9C2B-83C97A1F8973}"/>
          </ac:spMkLst>
        </pc:spChg>
        <pc:spChg chg="add mod">
          <ac:chgData name="Hannah Beatty" userId="0d7ccdab-feff-4ab1-bc18-308e87b700b6" providerId="ADAL" clId="{67FC9D6A-56DB-493C-B13F-F42D78AA46E6}" dt="2020-11-03T16:08:10.795" v="721" actId="1076"/>
          <ac:spMkLst>
            <pc:docMk/>
            <pc:sldMk cId="2069676800" sldId="289"/>
            <ac:spMk id="64" creationId="{405CD332-42AF-4F22-96FE-52E51FD4BF52}"/>
          </ac:spMkLst>
        </pc:spChg>
        <pc:spChg chg="add mod">
          <ac:chgData name="Hannah Beatty" userId="0d7ccdab-feff-4ab1-bc18-308e87b700b6" providerId="ADAL" clId="{67FC9D6A-56DB-493C-B13F-F42D78AA46E6}" dt="2020-11-03T16:08:20.230" v="725" actId="1076"/>
          <ac:spMkLst>
            <pc:docMk/>
            <pc:sldMk cId="2069676800" sldId="289"/>
            <ac:spMk id="66" creationId="{1A82E8CB-0091-4EAB-BE27-C2CAE131D334}"/>
          </ac:spMkLst>
        </pc:spChg>
        <pc:spChg chg="add mod">
          <ac:chgData name="Hannah Beatty" userId="0d7ccdab-feff-4ab1-bc18-308e87b700b6" providerId="ADAL" clId="{67FC9D6A-56DB-493C-B13F-F42D78AA46E6}" dt="2020-11-03T16:08:24.513" v="727" actId="1076"/>
          <ac:spMkLst>
            <pc:docMk/>
            <pc:sldMk cId="2069676800" sldId="289"/>
            <ac:spMk id="68" creationId="{8709B786-257C-4F71-8829-B9F22B217D0C}"/>
          </ac:spMkLst>
        </pc:spChg>
        <pc:spChg chg="add del mod">
          <ac:chgData name="Hannah Beatty" userId="0d7ccdab-feff-4ab1-bc18-308e87b700b6" providerId="ADAL" clId="{67FC9D6A-56DB-493C-B13F-F42D78AA46E6}" dt="2020-11-03T16:11:11.171" v="749" actId="478"/>
          <ac:spMkLst>
            <pc:docMk/>
            <pc:sldMk cId="2069676800" sldId="289"/>
            <ac:spMk id="69" creationId="{C35BEB4E-2968-4D31-B994-2D28EB0A39E4}"/>
          </ac:spMkLst>
        </pc:spChg>
        <pc:spChg chg="add del mod">
          <ac:chgData name="Hannah Beatty" userId="0d7ccdab-feff-4ab1-bc18-308e87b700b6" providerId="ADAL" clId="{67FC9D6A-56DB-493C-B13F-F42D78AA46E6}" dt="2020-11-03T16:11:00.459" v="748" actId="22"/>
          <ac:spMkLst>
            <pc:docMk/>
            <pc:sldMk cId="2069676800" sldId="289"/>
            <ac:spMk id="71" creationId="{8AD797A8-6ACB-4192-937B-D2F0B7767A02}"/>
          </ac:spMkLst>
        </pc:spChg>
        <pc:graphicFrameChg chg="add del mod">
          <ac:chgData name="Hannah Beatty" userId="0d7ccdab-feff-4ab1-bc18-308e87b700b6" providerId="ADAL" clId="{67FC9D6A-56DB-493C-B13F-F42D78AA46E6}" dt="2020-11-03T15:47:11.307" v="449"/>
          <ac:graphicFrameMkLst>
            <pc:docMk/>
            <pc:sldMk cId="2069676800" sldId="289"/>
            <ac:graphicFrameMk id="2" creationId="{548ED94B-5B32-498F-9A2B-F99359475793}"/>
          </ac:graphicFrameMkLst>
        </pc:graphicFrameChg>
        <pc:graphicFrameChg chg="add del mod">
          <ac:chgData name="Hannah Beatty" userId="0d7ccdab-feff-4ab1-bc18-308e87b700b6" providerId="ADAL" clId="{67FC9D6A-56DB-493C-B13F-F42D78AA46E6}" dt="2020-11-03T15:47:10.565" v="448"/>
          <ac:graphicFrameMkLst>
            <pc:docMk/>
            <pc:sldMk cId="2069676800" sldId="289"/>
            <ac:graphicFrameMk id="3" creationId="{F32FCF85-CEAF-4B62-9F9B-4E547C87637A}"/>
          </ac:graphicFrameMkLst>
        </pc:graphicFrameChg>
        <pc:graphicFrameChg chg="add del mod">
          <ac:chgData name="Hannah Beatty" userId="0d7ccdab-feff-4ab1-bc18-308e87b700b6" providerId="ADAL" clId="{67FC9D6A-56DB-493C-B13F-F42D78AA46E6}" dt="2020-11-03T15:47:10.205" v="447" actId="22"/>
          <ac:graphicFrameMkLst>
            <pc:docMk/>
            <pc:sldMk cId="2069676800" sldId="289"/>
            <ac:graphicFrameMk id="5" creationId="{93E1FCB8-1B89-4C8A-B640-DA8137A4367C}"/>
          </ac:graphicFrameMkLst>
        </pc:graphicFrameChg>
        <pc:picChg chg="add del mod">
          <ac:chgData name="Hannah Beatty" userId="0d7ccdab-feff-4ab1-bc18-308e87b700b6" providerId="ADAL" clId="{67FC9D6A-56DB-493C-B13F-F42D78AA46E6}" dt="2020-11-03T16:05:24.567" v="689" actId="478"/>
          <ac:picMkLst>
            <pc:docMk/>
            <pc:sldMk cId="2069676800" sldId="289"/>
            <ac:picMk id="7" creationId="{A12C5BE7-1C09-4A49-88E0-CD319B0854C4}"/>
          </ac:picMkLst>
        </pc:picChg>
        <pc:picChg chg="add mod ord">
          <ac:chgData name="Hannah Beatty" userId="0d7ccdab-feff-4ab1-bc18-308e87b700b6" providerId="ADAL" clId="{67FC9D6A-56DB-493C-B13F-F42D78AA46E6}" dt="2020-11-03T16:10:59.761" v="747" actId="14100"/>
          <ac:picMkLst>
            <pc:docMk/>
            <pc:sldMk cId="2069676800" sldId="289"/>
            <ac:picMk id="9" creationId="{D290B321-D587-46C8-97E5-AFD7FD2E57FF}"/>
          </ac:picMkLst>
        </pc:picChg>
        <pc:picChg chg="add del mod">
          <ac:chgData name="Hannah Beatty" userId="0d7ccdab-feff-4ab1-bc18-308e87b700b6" providerId="ADAL" clId="{67FC9D6A-56DB-493C-B13F-F42D78AA46E6}" dt="2020-11-03T16:00:59.604" v="595" actId="478"/>
          <ac:picMkLst>
            <pc:docMk/>
            <pc:sldMk cId="2069676800" sldId="289"/>
            <ac:picMk id="11" creationId="{7B798B13-A78C-4F40-BE86-A4A1AFA4252B}"/>
          </ac:picMkLst>
        </pc:picChg>
        <pc:picChg chg="add del mod">
          <ac:chgData name="Hannah Beatty" userId="0d7ccdab-feff-4ab1-bc18-308e87b700b6" providerId="ADAL" clId="{67FC9D6A-56DB-493C-B13F-F42D78AA46E6}" dt="2020-11-03T16:01:01.214" v="596" actId="478"/>
          <ac:picMkLst>
            <pc:docMk/>
            <pc:sldMk cId="2069676800" sldId="289"/>
            <ac:picMk id="13" creationId="{3BD5E61F-0D50-4158-9002-69DA5557A6FA}"/>
          </ac:picMkLst>
        </pc:picChg>
        <pc:picChg chg="add del mod">
          <ac:chgData name="Hannah Beatty" userId="0d7ccdab-feff-4ab1-bc18-308e87b700b6" providerId="ADAL" clId="{67FC9D6A-56DB-493C-B13F-F42D78AA46E6}" dt="2020-11-03T16:01:10.264" v="602" actId="478"/>
          <ac:picMkLst>
            <pc:docMk/>
            <pc:sldMk cId="2069676800" sldId="289"/>
            <ac:picMk id="15" creationId="{FC04E58F-46DB-4AA6-AEE6-DB59300444B9}"/>
          </ac:picMkLst>
        </pc:picChg>
        <pc:picChg chg="add del mod">
          <ac:chgData name="Hannah Beatty" userId="0d7ccdab-feff-4ab1-bc18-308e87b700b6" providerId="ADAL" clId="{67FC9D6A-56DB-493C-B13F-F42D78AA46E6}" dt="2020-11-03T16:01:06.641" v="599" actId="478"/>
          <ac:picMkLst>
            <pc:docMk/>
            <pc:sldMk cId="2069676800" sldId="289"/>
            <ac:picMk id="17" creationId="{26B7F4EC-1DCA-4128-97F1-7DFF7B62AA62}"/>
          </ac:picMkLst>
        </pc:picChg>
        <pc:picChg chg="add del mod">
          <ac:chgData name="Hannah Beatty" userId="0d7ccdab-feff-4ab1-bc18-308e87b700b6" providerId="ADAL" clId="{67FC9D6A-56DB-493C-B13F-F42D78AA46E6}" dt="2020-11-03T16:01:03.003" v="597" actId="478"/>
          <ac:picMkLst>
            <pc:docMk/>
            <pc:sldMk cId="2069676800" sldId="289"/>
            <ac:picMk id="19" creationId="{57D5DAC4-0048-4AF7-B7D2-9E73F632B752}"/>
          </ac:picMkLst>
        </pc:picChg>
        <pc:picChg chg="add del mod">
          <ac:chgData name="Hannah Beatty" userId="0d7ccdab-feff-4ab1-bc18-308e87b700b6" providerId="ADAL" clId="{67FC9D6A-56DB-493C-B13F-F42D78AA46E6}" dt="2020-11-03T16:01:04.855" v="598" actId="478"/>
          <ac:picMkLst>
            <pc:docMk/>
            <pc:sldMk cId="2069676800" sldId="289"/>
            <ac:picMk id="21" creationId="{BD4F733D-D3B1-41A5-90D5-8BCE78D3895F}"/>
          </ac:picMkLst>
        </pc:picChg>
        <pc:picChg chg="add del mod">
          <ac:chgData name="Hannah Beatty" userId="0d7ccdab-feff-4ab1-bc18-308e87b700b6" providerId="ADAL" clId="{67FC9D6A-56DB-493C-B13F-F42D78AA46E6}" dt="2020-11-03T16:01:07.568" v="600" actId="478"/>
          <ac:picMkLst>
            <pc:docMk/>
            <pc:sldMk cId="2069676800" sldId="289"/>
            <ac:picMk id="23" creationId="{D3DF90F5-96B2-41B9-A21D-6A5C02C9815B}"/>
          </ac:picMkLst>
        </pc:picChg>
        <pc:picChg chg="add del mod">
          <ac:chgData name="Hannah Beatty" userId="0d7ccdab-feff-4ab1-bc18-308e87b700b6" providerId="ADAL" clId="{67FC9D6A-56DB-493C-B13F-F42D78AA46E6}" dt="2020-11-03T16:01:09.151" v="601" actId="478"/>
          <ac:picMkLst>
            <pc:docMk/>
            <pc:sldMk cId="2069676800" sldId="289"/>
            <ac:picMk id="25" creationId="{E980E64A-1D68-4405-87B1-092D0EF47FA3}"/>
          </ac:picMkLst>
        </pc:picChg>
        <pc:picChg chg="add del mod">
          <ac:chgData name="Hannah Beatty" userId="0d7ccdab-feff-4ab1-bc18-308e87b700b6" providerId="ADAL" clId="{67FC9D6A-56DB-493C-B13F-F42D78AA46E6}" dt="2020-11-03T15:54:37.119" v="562" actId="478"/>
          <ac:picMkLst>
            <pc:docMk/>
            <pc:sldMk cId="2069676800" sldId="289"/>
            <ac:picMk id="27" creationId="{E1AAC926-4A2B-48A7-8F69-EE320ED8D732}"/>
          </ac:picMkLst>
        </pc:picChg>
        <pc:picChg chg="add mod ord">
          <ac:chgData name="Hannah Beatty" userId="0d7ccdab-feff-4ab1-bc18-308e87b700b6" providerId="ADAL" clId="{67FC9D6A-56DB-493C-B13F-F42D78AA46E6}" dt="2020-11-03T16:08:14.299" v="724" actId="1076"/>
          <ac:picMkLst>
            <pc:docMk/>
            <pc:sldMk cId="2069676800" sldId="289"/>
            <ac:picMk id="29" creationId="{A1AD0AEB-AB0A-4E41-8CCB-F24D6841EE8C}"/>
          </ac:picMkLst>
        </pc:picChg>
        <pc:picChg chg="add mod ord">
          <ac:chgData name="Hannah Beatty" userId="0d7ccdab-feff-4ab1-bc18-308e87b700b6" providerId="ADAL" clId="{67FC9D6A-56DB-493C-B13F-F42D78AA46E6}" dt="2020-11-03T16:09:56.976" v="738" actId="166"/>
          <ac:picMkLst>
            <pc:docMk/>
            <pc:sldMk cId="2069676800" sldId="289"/>
            <ac:picMk id="31" creationId="{5CDD9664-217A-43DD-B792-B3260CD0EEE7}"/>
          </ac:picMkLst>
        </pc:picChg>
        <pc:picChg chg="add mod ord">
          <ac:chgData name="Hannah Beatty" userId="0d7ccdab-feff-4ab1-bc18-308e87b700b6" providerId="ADAL" clId="{67FC9D6A-56DB-493C-B13F-F42D78AA46E6}" dt="2020-11-03T16:09:03.425" v="731" actId="166"/>
          <ac:picMkLst>
            <pc:docMk/>
            <pc:sldMk cId="2069676800" sldId="289"/>
            <ac:picMk id="33" creationId="{900E622C-FC79-49FE-9B17-0D37DE684553}"/>
          </ac:picMkLst>
        </pc:picChg>
        <pc:picChg chg="add mod ord">
          <ac:chgData name="Hannah Beatty" userId="0d7ccdab-feff-4ab1-bc18-308e87b700b6" providerId="ADAL" clId="{67FC9D6A-56DB-493C-B13F-F42D78AA46E6}" dt="2020-11-03T16:09:51.189" v="737" actId="166"/>
          <ac:picMkLst>
            <pc:docMk/>
            <pc:sldMk cId="2069676800" sldId="289"/>
            <ac:picMk id="35" creationId="{1D893AFB-47B6-46C6-8A96-CAAFA3BED3AB}"/>
          </ac:picMkLst>
        </pc:picChg>
        <pc:picChg chg="add mod ord">
          <ac:chgData name="Hannah Beatty" userId="0d7ccdab-feff-4ab1-bc18-308e87b700b6" providerId="ADAL" clId="{67FC9D6A-56DB-493C-B13F-F42D78AA46E6}" dt="2020-11-03T16:08:29.313" v="728" actId="1076"/>
          <ac:picMkLst>
            <pc:docMk/>
            <pc:sldMk cId="2069676800" sldId="289"/>
            <ac:picMk id="37" creationId="{EC89D1F0-AE74-44CD-B1D4-602FCA10D336}"/>
          </ac:picMkLst>
        </pc:picChg>
        <pc:picChg chg="add mod ord">
          <ac:chgData name="Hannah Beatty" userId="0d7ccdab-feff-4ab1-bc18-308e87b700b6" providerId="ADAL" clId="{67FC9D6A-56DB-493C-B13F-F42D78AA46E6}" dt="2020-11-03T16:09:46.542" v="736" actId="166"/>
          <ac:picMkLst>
            <pc:docMk/>
            <pc:sldMk cId="2069676800" sldId="289"/>
            <ac:picMk id="39" creationId="{F4DECA68-F87C-499B-B1F3-D2296CE1D541}"/>
          </ac:picMkLst>
        </pc:picChg>
        <pc:picChg chg="add mod ord">
          <ac:chgData name="Hannah Beatty" userId="0d7ccdab-feff-4ab1-bc18-308e87b700b6" providerId="ADAL" clId="{67FC9D6A-56DB-493C-B13F-F42D78AA46E6}" dt="2020-11-03T16:08:48.792" v="730" actId="166"/>
          <ac:picMkLst>
            <pc:docMk/>
            <pc:sldMk cId="2069676800" sldId="289"/>
            <ac:picMk id="41" creationId="{7A31AAA2-DFAA-4B38-B4E9-03AD87C9AB2B}"/>
          </ac:picMkLst>
        </pc:picChg>
        <pc:picChg chg="add mod ord">
          <ac:chgData name="Hannah Beatty" userId="0d7ccdab-feff-4ab1-bc18-308e87b700b6" providerId="ADAL" clId="{67FC9D6A-56DB-493C-B13F-F42D78AA46E6}" dt="2020-11-03T16:09:28.968" v="733" actId="166"/>
          <ac:picMkLst>
            <pc:docMk/>
            <pc:sldMk cId="2069676800" sldId="289"/>
            <ac:picMk id="43" creationId="{C39C9289-C2DE-41F4-948B-57D65809B350}"/>
          </ac:picMkLst>
        </pc:picChg>
        <pc:picChg chg="add mod ord">
          <ac:chgData name="Hannah Beatty" userId="0d7ccdab-feff-4ab1-bc18-308e87b700b6" providerId="ADAL" clId="{67FC9D6A-56DB-493C-B13F-F42D78AA46E6}" dt="2020-11-03T16:09:35.063" v="734" actId="166"/>
          <ac:picMkLst>
            <pc:docMk/>
            <pc:sldMk cId="2069676800" sldId="289"/>
            <ac:picMk id="45" creationId="{861A5DBF-0AE2-4A16-A811-1B4DA00B9D4C}"/>
          </ac:picMkLst>
        </pc:picChg>
        <pc:picChg chg="add mod ord">
          <ac:chgData name="Hannah Beatty" userId="0d7ccdab-feff-4ab1-bc18-308e87b700b6" providerId="ADAL" clId="{67FC9D6A-56DB-493C-B13F-F42D78AA46E6}" dt="2020-11-03T16:09:25.013" v="732" actId="166"/>
          <ac:picMkLst>
            <pc:docMk/>
            <pc:sldMk cId="2069676800" sldId="289"/>
            <ac:picMk id="47" creationId="{4CC20E41-9A4F-4E98-A491-E43EB26E4544}"/>
          </ac:picMkLst>
        </pc:picChg>
        <pc:picChg chg="add mod ord">
          <ac:chgData name="Hannah Beatty" userId="0d7ccdab-feff-4ab1-bc18-308e87b700b6" providerId="ADAL" clId="{67FC9D6A-56DB-493C-B13F-F42D78AA46E6}" dt="2020-11-03T16:09:41.476" v="735" actId="166"/>
          <ac:picMkLst>
            <pc:docMk/>
            <pc:sldMk cId="2069676800" sldId="289"/>
            <ac:picMk id="49" creationId="{EDDBD205-0B7C-4CBE-85D6-DDD6483865A1}"/>
          </ac:picMkLst>
        </pc:picChg>
      </pc:sldChg>
      <pc:sldChg chg="del">
        <pc:chgData name="Hannah Beatty" userId="0d7ccdab-feff-4ab1-bc18-308e87b700b6" providerId="ADAL" clId="{67FC9D6A-56DB-493C-B13F-F42D78AA46E6}" dt="2020-11-03T22:36:33.370" v="825" actId="47"/>
        <pc:sldMkLst>
          <pc:docMk/>
          <pc:sldMk cId="120984712" sldId="291"/>
        </pc:sldMkLst>
      </pc:sldChg>
      <pc:sldChg chg="del">
        <pc:chgData name="Hannah Beatty" userId="0d7ccdab-feff-4ab1-bc18-308e87b700b6" providerId="ADAL" clId="{67FC9D6A-56DB-493C-B13F-F42D78AA46E6}" dt="2020-11-03T22:36:32.674" v="824" actId="47"/>
        <pc:sldMkLst>
          <pc:docMk/>
          <pc:sldMk cId="1271019532" sldId="292"/>
        </pc:sldMkLst>
      </pc:sldChg>
      <pc:sldChg chg="del">
        <pc:chgData name="Hannah Beatty" userId="0d7ccdab-feff-4ab1-bc18-308e87b700b6" providerId="ADAL" clId="{67FC9D6A-56DB-493C-B13F-F42D78AA46E6}" dt="2020-11-03T22:36:32.098" v="823" actId="47"/>
        <pc:sldMkLst>
          <pc:docMk/>
          <pc:sldMk cId="68444440" sldId="293"/>
        </pc:sldMkLst>
      </pc:sldChg>
      <pc:sldChg chg="del">
        <pc:chgData name="Hannah Beatty" userId="0d7ccdab-feff-4ab1-bc18-308e87b700b6" providerId="ADAL" clId="{67FC9D6A-56DB-493C-B13F-F42D78AA46E6}" dt="2020-11-03T22:34:30.872" v="807" actId="47"/>
        <pc:sldMkLst>
          <pc:docMk/>
          <pc:sldMk cId="4200708825" sldId="294"/>
        </pc:sldMkLst>
      </pc:sldChg>
      <pc:sldChg chg="del">
        <pc:chgData name="Hannah Beatty" userId="0d7ccdab-feff-4ab1-bc18-308e87b700b6" providerId="ADAL" clId="{67FC9D6A-56DB-493C-B13F-F42D78AA46E6}" dt="2020-11-03T22:33:33.822" v="801" actId="47"/>
        <pc:sldMkLst>
          <pc:docMk/>
          <pc:sldMk cId="2086915939" sldId="295"/>
        </pc:sldMkLst>
      </pc:sldChg>
      <pc:sldChg chg="del">
        <pc:chgData name="Hannah Beatty" userId="0d7ccdab-feff-4ab1-bc18-308e87b700b6" providerId="ADAL" clId="{67FC9D6A-56DB-493C-B13F-F42D78AA46E6}" dt="2020-11-03T22:30:26.903" v="785" actId="47"/>
        <pc:sldMkLst>
          <pc:docMk/>
          <pc:sldMk cId="2729934278" sldId="296"/>
        </pc:sldMkLst>
      </pc:sldChg>
      <pc:sldChg chg="del">
        <pc:chgData name="Hannah Beatty" userId="0d7ccdab-feff-4ab1-bc18-308e87b700b6" providerId="ADAL" clId="{67FC9D6A-56DB-493C-B13F-F42D78AA46E6}" dt="2020-11-03T22:30:26.887" v="784" actId="47"/>
        <pc:sldMkLst>
          <pc:docMk/>
          <pc:sldMk cId="3352034199" sldId="297"/>
        </pc:sldMkLst>
      </pc:sldChg>
      <pc:sldChg chg="del">
        <pc:chgData name="Hannah Beatty" userId="0d7ccdab-feff-4ab1-bc18-308e87b700b6" providerId="ADAL" clId="{67FC9D6A-56DB-493C-B13F-F42D78AA46E6}" dt="2020-11-03T22:30:26.875" v="783" actId="47"/>
        <pc:sldMkLst>
          <pc:docMk/>
          <pc:sldMk cId="444258353" sldId="298"/>
        </pc:sldMkLst>
      </pc:sldChg>
      <pc:sldChg chg="del">
        <pc:chgData name="Hannah Beatty" userId="0d7ccdab-feff-4ab1-bc18-308e87b700b6" providerId="ADAL" clId="{67FC9D6A-56DB-493C-B13F-F42D78AA46E6}" dt="2020-11-03T22:30:22.273" v="782" actId="47"/>
        <pc:sldMkLst>
          <pc:docMk/>
          <pc:sldMk cId="3763031755" sldId="299"/>
        </pc:sldMkLst>
      </pc:sldChg>
      <pc:sldChg chg="del">
        <pc:chgData name="Hannah Beatty" userId="0d7ccdab-feff-4ab1-bc18-308e87b700b6" providerId="ADAL" clId="{67FC9D6A-56DB-493C-B13F-F42D78AA46E6}" dt="2020-11-03T22:30:21.469" v="781" actId="47"/>
        <pc:sldMkLst>
          <pc:docMk/>
          <pc:sldMk cId="2824623535" sldId="300"/>
        </pc:sldMkLst>
      </pc:sldChg>
      <pc:sldChg chg="del">
        <pc:chgData name="Hannah Beatty" userId="0d7ccdab-feff-4ab1-bc18-308e87b700b6" providerId="ADAL" clId="{67FC9D6A-56DB-493C-B13F-F42D78AA46E6}" dt="2020-11-03T22:27:21.499" v="762" actId="47"/>
        <pc:sldMkLst>
          <pc:docMk/>
          <pc:sldMk cId="1205490810" sldId="301"/>
        </pc:sldMkLst>
      </pc:sldChg>
      <pc:sldChg chg="del">
        <pc:chgData name="Hannah Beatty" userId="0d7ccdab-feff-4ab1-bc18-308e87b700b6" providerId="ADAL" clId="{67FC9D6A-56DB-493C-B13F-F42D78AA46E6}" dt="2020-11-03T22:26:26.083" v="754" actId="47"/>
        <pc:sldMkLst>
          <pc:docMk/>
          <pc:sldMk cId="780766309" sldId="302"/>
        </pc:sldMkLst>
      </pc:sldChg>
      <pc:sldChg chg="modSp mod setBg">
        <pc:chgData name="Hannah Beatty" userId="0d7ccdab-feff-4ab1-bc18-308e87b700b6" providerId="ADAL" clId="{67FC9D6A-56DB-493C-B13F-F42D78AA46E6}" dt="2020-11-03T22:37:07.402" v="826"/>
        <pc:sldMkLst>
          <pc:docMk/>
          <pc:sldMk cId="757827953" sldId="303"/>
        </pc:sldMkLst>
        <pc:picChg chg="mod">
          <ac:chgData name="Hannah Beatty" userId="0d7ccdab-feff-4ab1-bc18-308e87b700b6" providerId="ADAL" clId="{67FC9D6A-56DB-493C-B13F-F42D78AA46E6}" dt="2020-11-03T22:26:50.592" v="757" actId="1076"/>
          <ac:picMkLst>
            <pc:docMk/>
            <pc:sldMk cId="757827953" sldId="303"/>
            <ac:picMk id="2" creationId="{EA642784-D6B8-4E54-BD7B-B58B7E75E343}"/>
          </ac:picMkLst>
        </pc:picChg>
      </pc:sldChg>
      <pc:sldChg chg="addSp modSp add mod setBg">
        <pc:chgData name="Hannah Beatty" userId="0d7ccdab-feff-4ab1-bc18-308e87b700b6" providerId="ADAL" clId="{67FC9D6A-56DB-493C-B13F-F42D78AA46E6}" dt="2020-11-03T22:37:14.269" v="827"/>
        <pc:sldMkLst>
          <pc:docMk/>
          <pc:sldMk cId="326943703" sldId="304"/>
        </pc:sldMkLst>
        <pc:picChg chg="add mod">
          <ac:chgData name="Hannah Beatty" userId="0d7ccdab-feff-4ab1-bc18-308e87b700b6" providerId="ADAL" clId="{67FC9D6A-56DB-493C-B13F-F42D78AA46E6}" dt="2020-11-03T22:27:34.441" v="765" actId="1076"/>
          <ac:picMkLst>
            <pc:docMk/>
            <pc:sldMk cId="326943703" sldId="304"/>
            <ac:picMk id="2" creationId="{4CD7CA73-8B15-437F-80B3-4D477D31437D}"/>
          </ac:picMkLst>
        </pc:picChg>
      </pc:sldChg>
      <pc:sldChg chg="del">
        <pc:chgData name="Hannah Beatty" userId="0d7ccdab-feff-4ab1-bc18-308e87b700b6" providerId="ADAL" clId="{67FC9D6A-56DB-493C-B13F-F42D78AA46E6}" dt="2020-11-03T22:26:23.981" v="753" actId="47"/>
        <pc:sldMkLst>
          <pc:docMk/>
          <pc:sldMk cId="3738629699" sldId="304"/>
        </pc:sldMkLst>
      </pc:sldChg>
      <pc:sldChg chg="addSp modSp new mod setBg">
        <pc:chgData name="Hannah Beatty" userId="0d7ccdab-feff-4ab1-bc18-308e87b700b6" providerId="ADAL" clId="{67FC9D6A-56DB-493C-B13F-F42D78AA46E6}" dt="2020-11-03T22:37:20.607" v="828"/>
        <pc:sldMkLst>
          <pc:docMk/>
          <pc:sldMk cId="3267619206" sldId="305"/>
        </pc:sldMkLst>
        <pc:picChg chg="add mod">
          <ac:chgData name="Hannah Beatty" userId="0d7ccdab-feff-4ab1-bc18-308e87b700b6" providerId="ADAL" clId="{67FC9D6A-56DB-493C-B13F-F42D78AA46E6}" dt="2020-11-03T22:28:51.518" v="771" actId="1076"/>
          <ac:picMkLst>
            <pc:docMk/>
            <pc:sldMk cId="3267619206" sldId="305"/>
            <ac:picMk id="2" creationId="{7B823D17-A6C0-4440-BFCF-5E8221220A56}"/>
          </ac:picMkLst>
        </pc:picChg>
      </pc:sldChg>
      <pc:sldChg chg="add del">
        <pc:chgData name="Hannah Beatty" userId="0d7ccdab-feff-4ab1-bc18-308e87b700b6" providerId="ADAL" clId="{67FC9D6A-56DB-493C-B13F-F42D78AA46E6}" dt="2020-11-03T22:27:20.854" v="761" actId="47"/>
        <pc:sldMkLst>
          <pc:docMk/>
          <pc:sldMk cId="4020689542" sldId="305"/>
        </pc:sldMkLst>
      </pc:sldChg>
      <pc:sldChg chg="addSp modSp add mod setBg">
        <pc:chgData name="Hannah Beatty" userId="0d7ccdab-feff-4ab1-bc18-308e87b700b6" providerId="ADAL" clId="{67FC9D6A-56DB-493C-B13F-F42D78AA46E6}" dt="2020-11-03T22:37:32.593" v="829"/>
        <pc:sldMkLst>
          <pc:docMk/>
          <pc:sldMk cId="416555725" sldId="348"/>
        </pc:sldMkLst>
        <pc:picChg chg="add mod">
          <ac:chgData name="Hannah Beatty" userId="0d7ccdab-feff-4ab1-bc18-308e87b700b6" providerId="ADAL" clId="{67FC9D6A-56DB-493C-B13F-F42D78AA46E6}" dt="2020-11-03T22:30:18.122" v="780" actId="1076"/>
          <ac:picMkLst>
            <pc:docMk/>
            <pc:sldMk cId="416555725" sldId="348"/>
            <ac:picMk id="2" creationId="{100A931C-588B-4231-AE42-570EBC5354DA}"/>
          </ac:picMkLst>
        </pc:picChg>
      </pc:sldChg>
      <pc:sldChg chg="addSp modSp new mod setBg">
        <pc:chgData name="Hannah Beatty" userId="0d7ccdab-feff-4ab1-bc18-308e87b700b6" providerId="ADAL" clId="{67FC9D6A-56DB-493C-B13F-F42D78AA46E6}" dt="2020-11-03T22:37:59.401" v="830"/>
        <pc:sldMkLst>
          <pc:docMk/>
          <pc:sldMk cId="1234758625" sldId="349"/>
        </pc:sldMkLst>
        <pc:picChg chg="add mod">
          <ac:chgData name="Hannah Beatty" userId="0d7ccdab-feff-4ab1-bc18-308e87b700b6" providerId="ADAL" clId="{67FC9D6A-56DB-493C-B13F-F42D78AA46E6}" dt="2020-11-03T22:30:05.834" v="779" actId="1076"/>
          <ac:picMkLst>
            <pc:docMk/>
            <pc:sldMk cId="1234758625" sldId="349"/>
            <ac:picMk id="2" creationId="{AB9CE239-A93D-4FB9-8CF7-2731969E91CF}"/>
          </ac:picMkLst>
        </pc:picChg>
      </pc:sldChg>
      <pc:sldChg chg="addSp modSp new mod setBg">
        <pc:chgData name="Hannah Beatty" userId="0d7ccdab-feff-4ab1-bc18-308e87b700b6" providerId="ADAL" clId="{67FC9D6A-56DB-493C-B13F-F42D78AA46E6}" dt="2020-11-03T22:38:05.481" v="831"/>
        <pc:sldMkLst>
          <pc:docMk/>
          <pc:sldMk cId="4017066022" sldId="350"/>
        </pc:sldMkLst>
        <pc:picChg chg="add mod">
          <ac:chgData name="Hannah Beatty" userId="0d7ccdab-feff-4ab1-bc18-308e87b700b6" providerId="ADAL" clId="{67FC9D6A-56DB-493C-B13F-F42D78AA46E6}" dt="2020-11-03T22:30:58.991" v="790" actId="1076"/>
          <ac:picMkLst>
            <pc:docMk/>
            <pc:sldMk cId="4017066022" sldId="350"/>
            <ac:picMk id="2" creationId="{D4DFEE36-53D1-40FB-9FC2-0AA1C970AF83}"/>
          </ac:picMkLst>
        </pc:picChg>
      </pc:sldChg>
      <pc:sldChg chg="addSp modSp new mod setBg">
        <pc:chgData name="Hannah Beatty" userId="0d7ccdab-feff-4ab1-bc18-308e87b700b6" providerId="ADAL" clId="{67FC9D6A-56DB-493C-B13F-F42D78AA46E6}" dt="2020-11-03T22:38:11.055" v="832"/>
        <pc:sldMkLst>
          <pc:docMk/>
          <pc:sldMk cId="562088820" sldId="351"/>
        </pc:sldMkLst>
        <pc:picChg chg="add mod">
          <ac:chgData name="Hannah Beatty" userId="0d7ccdab-feff-4ab1-bc18-308e87b700b6" providerId="ADAL" clId="{67FC9D6A-56DB-493C-B13F-F42D78AA46E6}" dt="2020-11-03T22:31:51.179" v="796" actId="1076"/>
          <ac:picMkLst>
            <pc:docMk/>
            <pc:sldMk cId="562088820" sldId="351"/>
            <ac:picMk id="2" creationId="{CB7885B0-C85A-406B-8FE1-8F87E7738916}"/>
          </ac:picMkLst>
        </pc:picChg>
      </pc:sldChg>
      <pc:sldChg chg="addSp modSp add mod setBg">
        <pc:chgData name="Hannah Beatty" userId="0d7ccdab-feff-4ab1-bc18-308e87b700b6" providerId="ADAL" clId="{67FC9D6A-56DB-493C-B13F-F42D78AA46E6}" dt="2020-11-03T22:38:20.021" v="833"/>
        <pc:sldMkLst>
          <pc:docMk/>
          <pc:sldMk cId="1400528736" sldId="352"/>
        </pc:sldMkLst>
        <pc:picChg chg="add mod">
          <ac:chgData name="Hannah Beatty" userId="0d7ccdab-feff-4ab1-bc18-308e87b700b6" providerId="ADAL" clId="{67FC9D6A-56DB-493C-B13F-F42D78AA46E6}" dt="2020-11-03T22:33:30.058" v="800" actId="1076"/>
          <ac:picMkLst>
            <pc:docMk/>
            <pc:sldMk cId="1400528736" sldId="352"/>
            <ac:picMk id="2" creationId="{FD930A50-E20D-4728-A404-3E78FC574B31}"/>
          </ac:picMkLst>
        </pc:picChg>
      </pc:sldChg>
      <pc:sldChg chg="addSp modSp new mod setBg">
        <pc:chgData name="Hannah Beatty" userId="0d7ccdab-feff-4ab1-bc18-308e87b700b6" providerId="ADAL" clId="{67FC9D6A-56DB-493C-B13F-F42D78AA46E6}" dt="2020-11-03T22:38:28.985" v="834"/>
        <pc:sldMkLst>
          <pc:docMk/>
          <pc:sldMk cId="3689798498" sldId="353"/>
        </pc:sldMkLst>
        <pc:picChg chg="add mod">
          <ac:chgData name="Hannah Beatty" userId="0d7ccdab-feff-4ab1-bc18-308e87b700b6" providerId="ADAL" clId="{67FC9D6A-56DB-493C-B13F-F42D78AA46E6}" dt="2020-11-03T22:35:17.413" v="812" actId="1076"/>
          <ac:picMkLst>
            <pc:docMk/>
            <pc:sldMk cId="3689798498" sldId="353"/>
            <ac:picMk id="2" creationId="{AB5F92DC-25B7-411C-83C4-DE014624B2B6}"/>
          </ac:picMkLst>
        </pc:picChg>
      </pc:sldChg>
      <pc:sldChg chg="addSp modSp add mod setBg">
        <pc:chgData name="Hannah Beatty" userId="0d7ccdab-feff-4ab1-bc18-308e87b700b6" providerId="ADAL" clId="{67FC9D6A-56DB-493C-B13F-F42D78AA46E6}" dt="2020-11-03T22:38:36.064" v="835"/>
        <pc:sldMkLst>
          <pc:docMk/>
          <pc:sldMk cId="1012821709" sldId="354"/>
        </pc:sldMkLst>
        <pc:picChg chg="add mod">
          <ac:chgData name="Hannah Beatty" userId="0d7ccdab-feff-4ab1-bc18-308e87b700b6" providerId="ADAL" clId="{67FC9D6A-56DB-493C-B13F-F42D78AA46E6}" dt="2020-11-03T22:35:13.467" v="811" actId="1076"/>
          <ac:picMkLst>
            <pc:docMk/>
            <pc:sldMk cId="1012821709" sldId="354"/>
            <ac:picMk id="2" creationId="{2F6CDD67-559A-41B6-AA2A-13D70F1F62A2}"/>
          </ac:picMkLst>
        </pc:picChg>
      </pc:sldChg>
      <pc:sldChg chg="addSp modSp new mod setBg">
        <pc:chgData name="Hannah Beatty" userId="0d7ccdab-feff-4ab1-bc18-308e87b700b6" providerId="ADAL" clId="{67FC9D6A-56DB-493C-B13F-F42D78AA46E6}" dt="2020-11-03T22:38:41.521" v="836"/>
        <pc:sldMkLst>
          <pc:docMk/>
          <pc:sldMk cId="2090792199" sldId="355"/>
        </pc:sldMkLst>
        <pc:picChg chg="add mod">
          <ac:chgData name="Hannah Beatty" userId="0d7ccdab-feff-4ab1-bc18-308e87b700b6" providerId="ADAL" clId="{67FC9D6A-56DB-493C-B13F-F42D78AA46E6}" dt="2020-11-03T22:35:49.710" v="817" actId="1076"/>
          <ac:picMkLst>
            <pc:docMk/>
            <pc:sldMk cId="2090792199" sldId="355"/>
            <ac:picMk id="2" creationId="{B381C330-9C66-4241-827A-52A034BAEF5F}"/>
          </ac:picMkLst>
        </pc:picChg>
      </pc:sldChg>
      <pc:sldChg chg="addSp modSp new mod setBg">
        <pc:chgData name="Hannah Beatty" userId="0d7ccdab-feff-4ab1-bc18-308e87b700b6" providerId="ADAL" clId="{67FC9D6A-56DB-493C-B13F-F42D78AA46E6}" dt="2020-11-03T22:38:49.517" v="837"/>
        <pc:sldMkLst>
          <pc:docMk/>
          <pc:sldMk cId="4073845645" sldId="356"/>
        </pc:sldMkLst>
        <pc:picChg chg="add mod">
          <ac:chgData name="Hannah Beatty" userId="0d7ccdab-feff-4ab1-bc18-308e87b700b6" providerId="ADAL" clId="{67FC9D6A-56DB-493C-B13F-F42D78AA46E6}" dt="2020-11-03T22:36:30.284" v="822" actId="1076"/>
          <ac:picMkLst>
            <pc:docMk/>
            <pc:sldMk cId="4073845645" sldId="356"/>
            <ac:picMk id="2" creationId="{F0C5A473-6078-44F6-AF92-EE70B28C0902}"/>
          </ac:picMkLst>
        </pc:picChg>
      </pc:sldChg>
      <pc:sldChg chg="del">
        <pc:chgData name="Hannah Beatty" userId="0d7ccdab-feff-4ab1-bc18-308e87b700b6" providerId="ADAL" clId="{67FC9D6A-56DB-493C-B13F-F42D78AA46E6}" dt="2020-11-03T22:26:22.486" v="752" actId="47"/>
        <pc:sldMkLst>
          <pc:docMk/>
          <pc:sldMk cId="1409535916" sldId="378"/>
        </pc:sldMkLst>
      </pc:sldChg>
    </pc:docChg>
  </pc:docChgLst>
  <pc:docChgLst>
    <pc:chgData name="Hannah Beatty" userId="S::cefepahannah@cefofphiladelphiacounty.onmicrosoft.com::0d7ccdab-feff-4ab1-bc18-308e87b700b6" providerId="AD" clId="Web-{1DD61C33-0F7C-BE32-9951-50C562225FE2}"/>
    <pc:docChg chg="delSld">
      <pc:chgData name="Hannah Beatty" userId="S::cefepahannah@cefofphiladelphiacounty.onmicrosoft.com::0d7ccdab-feff-4ab1-bc18-308e87b700b6" providerId="AD" clId="Web-{1DD61C33-0F7C-BE32-9951-50C562225FE2}" dt="2020-11-21T04:06:36.892" v="1"/>
      <pc:docMkLst>
        <pc:docMk/>
      </pc:docMkLst>
      <pc:sldChg chg="del">
        <pc:chgData name="Hannah Beatty" userId="S::cefepahannah@cefofphiladelphiacounty.onmicrosoft.com::0d7ccdab-feff-4ab1-bc18-308e87b700b6" providerId="AD" clId="Web-{1DD61C33-0F7C-BE32-9951-50C562225FE2}" dt="2020-11-21T04:06:34.829" v="0"/>
        <pc:sldMkLst>
          <pc:docMk/>
          <pc:sldMk cId="734649771" sldId="357"/>
        </pc:sldMkLst>
      </pc:sldChg>
      <pc:sldChg chg="del">
        <pc:chgData name="Hannah Beatty" userId="S::cefepahannah@cefofphiladelphiacounty.onmicrosoft.com::0d7ccdab-feff-4ab1-bc18-308e87b700b6" providerId="AD" clId="Web-{1DD61C33-0F7C-BE32-9951-50C562225FE2}" dt="2020-11-21T04:06:36.892" v="1"/>
        <pc:sldMkLst>
          <pc:docMk/>
          <pc:sldMk cId="949750982" sldId="358"/>
        </pc:sldMkLst>
      </pc:sldChg>
    </pc:docChg>
  </pc:docChgLst>
  <pc:docChgLst>
    <pc:chgData name="Hannah Beatty" userId="S::cefepahannah@cefofphiladelphiacounty.onmicrosoft.com::0d7ccdab-feff-4ab1-bc18-308e87b700b6" providerId="AD" clId="Web-{6EF788C1-8EB7-4A9D-4631-742AE58DE9C3}"/>
    <pc:docChg chg="addSld modSld sldOrd">
      <pc:chgData name="Hannah Beatty" userId="S::cefepahannah@cefofphiladelphiacounty.onmicrosoft.com::0d7ccdab-feff-4ab1-bc18-308e87b700b6" providerId="AD" clId="Web-{6EF788C1-8EB7-4A9D-4631-742AE58DE9C3}" dt="2020-10-30T16:53:49.095" v="171" actId="1076"/>
      <pc:docMkLst>
        <pc:docMk/>
      </pc:docMkLst>
      <pc:sldChg chg="addSp modSp new mod setBg">
        <pc:chgData name="Hannah Beatty" userId="S::cefepahannah@cefofphiladelphiacounty.onmicrosoft.com::0d7ccdab-feff-4ab1-bc18-308e87b700b6" providerId="AD" clId="Web-{6EF788C1-8EB7-4A9D-4631-742AE58DE9C3}" dt="2020-10-30T16:49:28.074" v="4"/>
        <pc:sldMkLst>
          <pc:docMk/>
          <pc:sldMk cId="742145012" sldId="278"/>
        </pc:sldMkLst>
        <pc:picChg chg="add mod">
          <ac:chgData name="Hannah Beatty" userId="S::cefepahannah@cefofphiladelphiacounty.onmicrosoft.com::0d7ccdab-feff-4ab1-bc18-308e87b700b6" providerId="AD" clId="Web-{6EF788C1-8EB7-4A9D-4631-742AE58DE9C3}" dt="2020-10-30T16:49:21.871" v="3" actId="14100"/>
          <ac:picMkLst>
            <pc:docMk/>
            <pc:sldMk cId="742145012" sldId="278"/>
            <ac:picMk id="2" creationId="{CA88F621-6BEF-4D3D-A03E-69252667C6EB}"/>
          </ac:picMkLst>
        </pc:picChg>
      </pc:sldChg>
      <pc:sldChg chg="addSp modSp new mod ord setBg">
        <pc:chgData name="Hannah Beatty" userId="S::cefepahannah@cefofphiladelphiacounty.onmicrosoft.com::0d7ccdab-feff-4ab1-bc18-308e87b700b6" providerId="AD" clId="Web-{6EF788C1-8EB7-4A9D-4631-742AE58DE9C3}" dt="2020-10-30T16:53:49.095" v="171" actId="1076"/>
        <pc:sldMkLst>
          <pc:docMk/>
          <pc:sldMk cId="2258037002" sldId="279"/>
        </pc:sldMkLst>
        <pc:spChg chg="add mod">
          <ac:chgData name="Hannah Beatty" userId="S::cefepahannah@cefofphiladelphiacounty.onmicrosoft.com::0d7ccdab-feff-4ab1-bc18-308e87b700b6" providerId="AD" clId="Web-{6EF788C1-8EB7-4A9D-4631-742AE58DE9C3}" dt="2020-10-30T16:53:49.095" v="171" actId="1076"/>
          <ac:spMkLst>
            <pc:docMk/>
            <pc:sldMk cId="2258037002" sldId="279"/>
            <ac:spMk id="3" creationId="{FF9B0081-3D09-49BA-B9BF-4397BE207B9F}"/>
          </ac:spMkLst>
        </pc:spChg>
        <pc:spChg chg="add">
          <ac:chgData name="Hannah Beatty" userId="S::cefepahannah@cefofphiladelphiacounty.onmicrosoft.com::0d7ccdab-feff-4ab1-bc18-308e87b700b6" providerId="AD" clId="Web-{6EF788C1-8EB7-4A9D-4631-742AE58DE9C3}" dt="2020-10-30T16:50:33.919" v="8"/>
          <ac:spMkLst>
            <pc:docMk/>
            <pc:sldMk cId="2258037002" sldId="279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6EF788C1-8EB7-4A9D-4631-742AE58DE9C3}" dt="2020-10-30T16:50:52.169" v="15" actId="1076"/>
          <ac:picMkLst>
            <pc:docMk/>
            <pc:sldMk cId="2258037002" sldId="279"/>
            <ac:picMk id="2" creationId="{B741989F-1CE4-42AC-9466-322C64AB3BE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5E7E5-8594-4607-94F7-D4B194688102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47EAA-A8AE-48BA-91A7-5605259B4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6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"God is Good!"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7EAA-A8AE-48BA-91A7-5605259B4C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6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“There were Twelve Disciples”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7EAA-A8AE-48BA-91A7-5605259B4CC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49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7EAA-A8AE-48BA-91A7-5605259B4CC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12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7EAA-A8AE-48BA-91A7-5605259B4CC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0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842A1-8F77-4A50-9A90-381878A06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83E71-BAFD-494F-8C5A-3C1E215BE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3CC1E-5D80-4758-8608-8C2C21644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810B4-9A81-4B59-9DDD-309D41FA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BD9D4-A959-4F79-B10B-880C495C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9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6DB63-65AA-4290-97A2-89CDEE6C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0EFD0B-5DC8-49C7-B5FB-26DFC2097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1976E-E3E4-43FC-8A41-2436B2B3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6A9F3-4317-427C-828B-B197E284D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46D51-C6DF-4418-8BA3-2B5A3626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18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816334-935B-4F0B-B1C5-A18B48F49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0B83B-FB2C-4C64-8610-5DD73DED7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04E92-607A-40DD-B17E-F2DB3BBB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CB741-D62A-4B31-8C22-52DE5A9B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A4D68-A941-4BCD-9BE7-DE26704B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43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398C-93EC-484F-B87D-144A2EC2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BE38BC-3484-42CC-89C4-186C977E0639}" type="datetimeFigureOut">
              <a:rPr lang="en-US" altLang="en-US"/>
              <a:pPr/>
              <a:t>11/20/2020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3D89-2AC7-4CE1-B447-8E26B0589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475DB-0C83-40CB-A119-5C890D7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DF752F-5AD9-4C5C-B9FF-933F78FF1F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360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8E971-3BD3-4905-AFBD-F11ECFFF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F96352-7A6B-423D-91C4-7E59A663DBF7}" type="datetimeFigureOut">
              <a:rPr lang="en-US" altLang="en-US"/>
              <a:pPr/>
              <a:t>11/20/2020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07DFC-EE63-4C2D-B2A8-4E219B9E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66DAB-5D0F-4041-B4D0-06F45BF3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20839-DD71-453C-910E-1452679453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209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F6AF1-DD64-48F9-9B5F-B3B53F601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1AB0EF-A7BE-42B2-9A70-DA89EA8C289D}" type="datetimeFigureOut">
              <a:rPr lang="en-US" altLang="en-US"/>
              <a:pPr/>
              <a:t>11/20/2020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3ADB6-C807-43D1-AC00-60070D8B8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03922-B039-4D72-B3A4-781CC4EB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0C5E7-AE33-4FC0-A37D-C3EB601F7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402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662395-A0BA-4F61-9B74-67412423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A6E244-9D3B-4A51-9FB5-62D831C8F70C}" type="datetimeFigureOut">
              <a:rPr lang="en-US" altLang="en-US"/>
              <a:pPr/>
              <a:t>11/20/2020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3F3EA0-6919-4E21-AC73-8F248ABAC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4CBFF3-8E1C-4428-BF50-8B36CFC5D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F73C3-537D-4191-AC56-86A6845A0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41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3627E0-3A64-41EA-ACCE-356C8DEB2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CE5D5B-492E-400E-9D80-1250D66B93BC}" type="datetimeFigureOut">
              <a:rPr lang="en-US" altLang="en-US"/>
              <a:pPr/>
              <a:t>11/20/2020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0444AD3-B6C6-463E-AB53-822BEC39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D33B49B-03AB-496E-BB1E-BF531430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29B81-0E3A-49D7-BC71-AB48321BF3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039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5F557A1-36A1-4372-96EE-11A56F0B9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985FAF-6E15-41A1-9551-79741222BD35}" type="datetimeFigureOut">
              <a:rPr lang="en-US" altLang="en-US"/>
              <a:pPr/>
              <a:t>11/20/2020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263900B-45E7-4B24-AFDE-73275482D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9D4545-D169-42AC-BB3D-9F188BAD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3315A-E8FB-4B1C-819D-544B3F5B6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899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56BC0DE-97A4-471F-B01D-2B9A2EEFA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924E36-B375-4B4D-9771-49CC0F4980BE}" type="datetimeFigureOut">
              <a:rPr lang="en-US" altLang="en-US"/>
              <a:pPr/>
              <a:t>11/20/2020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F1605A0-F281-49DB-B337-AF824310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FB5EE0-C9CE-4699-B24D-13FC95B4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3B838-368D-4172-AD69-7448E62909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292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DBF6DA-F9D1-446D-A0D8-165256A3C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560FB7-F653-40F7-8995-3E050AF85F14}" type="datetimeFigureOut">
              <a:rPr lang="en-US" altLang="en-US"/>
              <a:pPr/>
              <a:t>11/20/2020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57B41E-09B0-460F-85A4-B46662E7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969476-A260-46B5-95F1-14118AFBA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D5ED7-7246-433E-A2FD-35727E7F71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91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A1376-9EF7-4018-BC70-54571F98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B3DF5-6BE3-4044-B791-942FBB78C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55B63-B0BD-4E6F-97CA-83ECFF2F9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2FC47-EC6B-4C9E-828F-374A72C8C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A9900-E96C-40A1-9403-F6B88184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3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963AA12-4176-45FA-9B2C-D25CCCEB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4A0962-3325-4FA6-BA06-E25D927BE368}" type="datetimeFigureOut">
              <a:rPr lang="en-US" altLang="en-US"/>
              <a:pPr/>
              <a:t>11/20/2020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A6340C-55FA-4000-9AF9-D23B9799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A4905-B579-4B4F-BA23-17AE9E49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3EA07-AA5D-4530-B08F-71B7695872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274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912BB-07E5-4ED8-8386-C9CD9505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E01C70-1725-4C56-A552-76C769B34EC1}" type="datetimeFigureOut">
              <a:rPr lang="en-US" altLang="en-US"/>
              <a:pPr/>
              <a:t>11/20/2020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7ECB8-D3E4-4FE8-83C3-0B77C583B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33F5E-675A-4837-B4D6-04A0614FF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DF29A-7182-419A-9F55-7DC2E24916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104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56C83-1413-4E51-BCFD-F566043A7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22548E-B783-44C1-BA9E-45FC1A30DC5F}" type="datetimeFigureOut">
              <a:rPr lang="en-US" altLang="en-US"/>
              <a:pPr/>
              <a:t>11/20/2020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B7CE5-D2D2-4080-910F-3E7D01D2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0D4B3-77D8-4837-9AB8-E3B75161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3BD17-ECA6-434C-82C5-514CEC67F3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741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94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98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37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16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36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37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12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A73A0-CCD9-4C83-A19B-39395CF4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3A4C9-DFDA-4096-B9F1-AA67E0A8F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E2AA-3CDE-4680-9CB2-DC294359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47AE4-BC90-4254-977E-818B0CD9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65B92-EB32-46E8-8D66-096494E0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49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96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76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69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71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559C-039F-4A0F-A616-967813A9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4BC5-ACDD-42F7-8970-1B494DDE3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7D74F-D706-48F2-8F15-7874BC867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8150B-99AF-4AE6-9FA3-DE46FDB8A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82F4D-DFD1-44DF-87B2-BD8F8519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C194C-DA45-4298-BD0B-EB6E3661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1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DDDC-FF59-4BA2-ACE8-A2E743CDA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E05F5-1383-489F-BEA9-E25C377AD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729A7-3B4B-4F20-A56F-47558DED7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B9C1B7-E888-44D6-B965-ADBF3939D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3A5B8B-3AB3-4229-BBB9-4281D4DB7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BE21F3-9DDA-4B87-A25C-B6C91632E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C33648-C927-4EE9-9FA4-5EBD3FAD6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827560-2A8E-407D-B7D5-16F373265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64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9955E-A67E-4B56-9E48-DC06B78D8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4B179-D754-475B-8ADC-45FA5A193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D6913-8CDB-4DC3-B332-66A4BF80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DCE2C1-DC0A-4A23-89B3-8B31C28A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30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02BC3D-6A79-482F-9880-6FEF156C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637926-EEB1-483C-AE8A-EF4358D10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9D1AE-DDE1-47EE-80AD-1F93C157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8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5A79-CC20-45D9-A1E9-8B0554A3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08E22-F558-473C-91C4-511F2EAFC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A6E9B-AD11-4B5C-8EEC-FF884C506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C3AE6-DCA7-43CB-87AF-3E3A6E990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61276-7200-4E87-9B7C-DE1BF1381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69976-3028-43C0-8C91-EE4C8D3E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34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B9AE-8B35-4717-8882-E46433BA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E3CEB2-E0CE-4BB7-88A4-65AC19817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F21FC7-8E75-4661-922E-807F66D41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31C70-5294-484B-A919-72460A19F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C9F1F-B9ED-4B54-BE38-094B37DF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CEB64-B487-43AD-884A-747BC02CD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9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D9E4F6-83C1-4A42-ABD6-076A7349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AF0AA-854D-466E-A963-0DF70B20D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8C762-836C-4E34-8C73-149A8E70D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5F659-0FF3-4DE5-ADDB-527E4B437BB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A0179-6223-49A5-BB9A-17F1D59D0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933C2-3C5D-4E23-995F-F9FDD1DFC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3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0122CFC-29E5-43CF-97AA-7EAEFD61A2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A7D22C-F489-4F11-B6F3-EA7BF55B6C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11F23-3C87-41BC-9550-11F6F1E01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F8CE430F-FC8F-4A1F-AB85-BE4E544D4027}" type="datetimeFigureOut">
              <a:rPr lang="en-US" altLang="en-US"/>
              <a:pPr/>
              <a:t>11/20/2020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D6737-09DF-4C9E-B4E2-DAE981452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F151A-FF6C-48BD-9E75-494271A98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5E30640-B290-4E65-B93C-ACF7C69695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D3687-E50A-42A1-84C0-C6D0E51FFC8C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6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video" Target="https://www.youtube.com/embed/YIlfABRd93Q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71788-11CA-471D-8EE6-9A49649BFF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8B4C2-600B-4F79-9692-E7A4C05042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EEEE1-F2CD-4F59-AAA2-81641466F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b="26041"/>
          <a:stretch/>
        </p:blipFill>
        <p:spPr>
          <a:xfrm>
            <a:off x="0" y="-1"/>
            <a:ext cx="12192000" cy="6930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E33B63-D3C6-45FF-A2F0-AE1AAEA7C54D}"/>
              </a:ext>
            </a:extLst>
          </p:cNvPr>
          <p:cNvSpPr/>
          <p:nvPr/>
        </p:nvSpPr>
        <p:spPr>
          <a:xfrm>
            <a:off x="0" y="4823079"/>
            <a:ext cx="12192000" cy="923330"/>
          </a:xfrm>
          <a:prstGeom prst="rect">
            <a:avLst/>
          </a:prstGeom>
          <a:solidFill>
            <a:srgbClr val="60E6E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“Jesus Chooses His Disciples”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3D7486-13A0-4DBD-9FC2-09A3A7242135}"/>
              </a:ext>
            </a:extLst>
          </p:cNvPr>
          <p:cNvSpPr/>
          <p:nvPr/>
        </p:nvSpPr>
        <p:spPr>
          <a:xfrm>
            <a:off x="0" y="5802872"/>
            <a:ext cx="12192000" cy="1077218"/>
          </a:xfrm>
          <a:prstGeom prst="rect">
            <a:avLst/>
          </a:prstGeom>
          <a:solidFill>
            <a:srgbClr val="F5E66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Matthew 4:17-22;</a:t>
            </a:r>
            <a:r>
              <a:rPr lang="en-US"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Mark 1:16-20;</a:t>
            </a:r>
          </a:p>
          <a:p>
            <a:pPr algn="ctr"/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Luke 5:27-32, 6:12-16; John 1:29-51</a:t>
            </a:r>
          </a:p>
        </p:txBody>
      </p:sp>
    </p:spTree>
    <p:extLst>
      <p:ext uri="{BB962C8B-B14F-4D97-AF65-F5344CB8AC3E}">
        <p14:creationId xmlns:p14="http://schemas.microsoft.com/office/powerpoint/2010/main" val="1139367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123A86-0A4F-4067-AD86-915CC426B2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3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ith collar shirt&#10;&#10;Description automatically generated">
            <a:extLst>
              <a:ext uri="{FF2B5EF4-FFF2-40B4-BE49-F238E27FC236}">
                <a16:creationId xmlns:a16="http://schemas.microsoft.com/office/drawing/2014/main" id="{914A5A77-D87B-4632-B29E-0F14661C9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 b="236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6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47550B-9CB3-4CE4-803C-567B8F9A4DF0}"/>
              </a:ext>
            </a:extLst>
          </p:cNvPr>
          <p:cNvSpPr/>
          <p:nvPr/>
        </p:nvSpPr>
        <p:spPr>
          <a:xfrm>
            <a:off x="7003323" y="-189694"/>
            <a:ext cx="5188676" cy="704768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cap="none" spc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God has chosen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cap="none" spc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you to d</a:t>
            </a:r>
            <a:r>
              <a:rPr lang="en-US" sz="88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o something special for Him. </a:t>
            </a:r>
            <a:endParaRPr lang="en-US" sz="8800" b="1" cap="none" spc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erson holding a baby&#10;&#10;Description automatically generated">
            <a:extLst>
              <a:ext uri="{FF2B5EF4-FFF2-40B4-BE49-F238E27FC236}">
                <a16:creationId xmlns:a16="http://schemas.microsoft.com/office/drawing/2014/main" id="{95D62BC8-BEEA-4DE6-9B78-DCA62AD14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r="1442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5030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ith collar shirt&#10;&#10;Description automatically generated">
            <a:extLst>
              <a:ext uri="{FF2B5EF4-FFF2-40B4-BE49-F238E27FC236}">
                <a16:creationId xmlns:a16="http://schemas.microsoft.com/office/drawing/2014/main" id="{914A5A77-D87B-4632-B29E-0F14661C9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 b="236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87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20FB1A9-96FB-48D9-A92D-3EBBC2BBE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7" b="857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14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, person, standing, holding&#10;&#10;Description automatically generated">
            <a:extLst>
              <a:ext uri="{FF2B5EF4-FFF2-40B4-BE49-F238E27FC236}">
                <a16:creationId xmlns:a16="http://schemas.microsoft.com/office/drawing/2014/main" id="{E0691D78-B5E9-4F63-AC6A-FA63F27EE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1" b="204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19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47550B-9CB3-4CE4-803C-567B8F9A4DF0}"/>
              </a:ext>
            </a:extLst>
          </p:cNvPr>
          <p:cNvSpPr/>
          <p:nvPr/>
        </p:nvSpPr>
        <p:spPr>
          <a:xfrm>
            <a:off x="7003323" y="-189694"/>
            <a:ext cx="5188676" cy="704768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cap="none" spc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God has chosen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cap="none" spc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you to d</a:t>
            </a:r>
            <a:r>
              <a:rPr lang="en-US" sz="88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o something special for Him. </a:t>
            </a:r>
            <a:endParaRPr lang="en-US" sz="8800" b="1" cap="none" spc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erson holding a baby&#10;&#10;Description automatically generated">
            <a:extLst>
              <a:ext uri="{FF2B5EF4-FFF2-40B4-BE49-F238E27FC236}">
                <a16:creationId xmlns:a16="http://schemas.microsoft.com/office/drawing/2014/main" id="{95D62BC8-BEEA-4DE6-9B78-DCA62AD14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r="1442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6610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od, table&#10;&#10;Description automatically generated">
            <a:extLst>
              <a:ext uri="{FF2B5EF4-FFF2-40B4-BE49-F238E27FC236}">
                <a16:creationId xmlns:a16="http://schemas.microsoft.com/office/drawing/2014/main" id="{016B237F-5CE5-4615-BE87-D63E0AF65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4" r="1861" b="16565"/>
          <a:stretch/>
        </p:blipFill>
        <p:spPr>
          <a:xfrm>
            <a:off x="0" y="0"/>
            <a:ext cx="12192000" cy="70812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DE2272-9AD5-41AE-A621-992BB2C4BC6A}"/>
              </a:ext>
            </a:extLst>
          </p:cNvPr>
          <p:cNvSpPr/>
          <p:nvPr/>
        </p:nvSpPr>
        <p:spPr>
          <a:xfrm>
            <a:off x="0" y="-8"/>
            <a:ext cx="12192000" cy="4893647"/>
          </a:xfrm>
          <a:prstGeom prst="rect">
            <a:avLst/>
          </a:prstGeom>
          <a:solidFill>
            <a:schemeClr val="tx1">
              <a:lumMod val="75000"/>
              <a:lumOff val="25000"/>
              <a:alpha val="32941"/>
            </a:schemeClr>
          </a:solidFill>
          <a:effectLst>
            <a:softEdge rad="317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John 15:16</a:t>
            </a:r>
          </a:p>
          <a:p>
            <a:pPr algn="ctr"/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“Ye have not chosen Me, </a:t>
            </a:r>
          </a:p>
          <a:p>
            <a:pPr algn="ctr"/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but I have chosen you, </a:t>
            </a:r>
          </a:p>
          <a:p>
            <a:pPr algn="ctr"/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ordained you, </a:t>
            </a:r>
          </a:p>
          <a:p>
            <a:pPr algn="ctr"/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ye should go and</a:t>
            </a:r>
          </a:p>
          <a:p>
            <a:pPr algn="ctr"/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bring forth fruit….”</a:t>
            </a:r>
          </a:p>
        </p:txBody>
      </p:sp>
    </p:spTree>
    <p:extLst>
      <p:ext uri="{BB962C8B-B14F-4D97-AF65-F5344CB8AC3E}">
        <p14:creationId xmlns:p14="http://schemas.microsoft.com/office/powerpoint/2010/main" val="1494439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, person, standing, holding&#10;&#10;Description automatically generated">
            <a:extLst>
              <a:ext uri="{FF2B5EF4-FFF2-40B4-BE49-F238E27FC236}">
                <a16:creationId xmlns:a16="http://schemas.microsoft.com/office/drawing/2014/main" id="{E0691D78-B5E9-4F63-AC6A-FA63F27EE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1" b="204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3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76B18F-1701-4144-9074-5E4A3BA57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" b="226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94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F8AE8269-FC8F-4192-A292-07440F82BD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34414" cy="513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42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outdoor, child, young, child&#10;&#10;Description automatically generated">
            <a:extLst>
              <a:ext uri="{FF2B5EF4-FFF2-40B4-BE49-F238E27FC236}">
                <a16:creationId xmlns:a16="http://schemas.microsoft.com/office/drawing/2014/main" id="{20D31A3B-2586-4566-B933-4EE24FB0B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377565-629B-4D9D-847D-452B807F1499}"/>
              </a:ext>
            </a:extLst>
          </p:cNvPr>
          <p:cNvSpPr/>
          <p:nvPr/>
        </p:nvSpPr>
        <p:spPr>
          <a:xfrm>
            <a:off x="1355911" y="46597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0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“…There is </a:t>
            </a:r>
            <a:r>
              <a:rPr lang="en-US" sz="6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none</a:t>
            </a:r>
            <a:r>
              <a:rPr lang="en-US" sz="6000" b="0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righteous,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no, not one</a:t>
            </a:r>
            <a:r>
              <a:rPr lang="en-US" sz="6000" b="0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.”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Romans 3:10</a:t>
            </a:r>
            <a:endParaRPr lang="en-US" sz="6000" b="1" cap="none" spc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8084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76B18F-1701-4144-9074-5E4A3BA57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" b="226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51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collar shirt&#10;&#10;Description automatically generated">
            <a:extLst>
              <a:ext uri="{FF2B5EF4-FFF2-40B4-BE49-F238E27FC236}">
                <a16:creationId xmlns:a16="http://schemas.microsoft.com/office/drawing/2014/main" id="{60348E62-6C06-4662-AA06-A41E0CA17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0" t="21949" r="40844" b="33622"/>
          <a:stretch/>
        </p:blipFill>
        <p:spPr>
          <a:xfrm>
            <a:off x="4271659" y="38014"/>
            <a:ext cx="2105025" cy="2619375"/>
          </a:xfrm>
          <a:prstGeom prst="flowChartConnector">
            <a:avLst/>
          </a:prstGeom>
        </p:spPr>
      </p:pic>
      <p:pic>
        <p:nvPicPr>
          <p:cNvPr id="5" name="Picture 4" descr="A person with collar shirt&#10;&#10;Description automatically generated">
            <a:extLst>
              <a:ext uri="{FF2B5EF4-FFF2-40B4-BE49-F238E27FC236}">
                <a16:creationId xmlns:a16="http://schemas.microsoft.com/office/drawing/2014/main" id="{F1E68F5F-A567-44A1-9603-5C9505918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7" t="8056" r="63229" b="28472"/>
          <a:stretch/>
        </p:blipFill>
        <p:spPr>
          <a:xfrm>
            <a:off x="-126332" y="288115"/>
            <a:ext cx="2452027" cy="2851339"/>
          </a:xfrm>
          <a:prstGeom prst="flowChartConnector">
            <a:avLst/>
          </a:prstGeom>
        </p:spPr>
      </p:pic>
      <p:pic>
        <p:nvPicPr>
          <p:cNvPr id="7" name="Picture 6" descr="A picture containing clothing, turban&#10;&#10;Description automatically generated">
            <a:extLst>
              <a:ext uri="{FF2B5EF4-FFF2-40B4-BE49-F238E27FC236}">
                <a16:creationId xmlns:a16="http://schemas.microsoft.com/office/drawing/2014/main" id="{DC58BE11-DAD8-4E25-A74C-AB071E36AA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r="8958" b="6806"/>
          <a:stretch/>
        </p:blipFill>
        <p:spPr>
          <a:xfrm>
            <a:off x="6002377" y="4359560"/>
            <a:ext cx="2135163" cy="2457451"/>
          </a:xfrm>
          <a:prstGeom prst="flowChartConnector">
            <a:avLst/>
          </a:prstGeom>
        </p:spPr>
      </p:pic>
      <p:pic>
        <p:nvPicPr>
          <p:cNvPr id="9" name="Picture 8" descr="A picture containing green, person, shirt, standing&#10;&#10;Description automatically generated">
            <a:extLst>
              <a:ext uri="{FF2B5EF4-FFF2-40B4-BE49-F238E27FC236}">
                <a16:creationId xmlns:a16="http://schemas.microsoft.com/office/drawing/2014/main" id="{6222821F-7F07-4B19-AA3C-B164247767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2" t="7742" r="29247" b="54583"/>
          <a:stretch/>
        </p:blipFill>
        <p:spPr>
          <a:xfrm>
            <a:off x="3864417" y="4309428"/>
            <a:ext cx="2135164" cy="2583733"/>
          </a:xfrm>
          <a:prstGeom prst="flowChartConnector">
            <a:avLst/>
          </a:prstGeom>
        </p:spPr>
      </p:pic>
      <p:pic>
        <p:nvPicPr>
          <p:cNvPr id="11" name="Picture 10" descr="A picture containing Teams&#10;&#10;Description automatically generated">
            <a:extLst>
              <a:ext uri="{FF2B5EF4-FFF2-40B4-BE49-F238E27FC236}">
                <a16:creationId xmlns:a16="http://schemas.microsoft.com/office/drawing/2014/main" id="{ECBE95A8-6C0A-47B9-A549-DD9F6FB023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8" t="1750" r="33374" b="48819"/>
          <a:stretch/>
        </p:blipFill>
        <p:spPr>
          <a:xfrm>
            <a:off x="8517985" y="40991"/>
            <a:ext cx="2195290" cy="2457451"/>
          </a:xfrm>
          <a:prstGeom prst="flowChartConnector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F7CB4A91-D398-4F53-AAFF-968B4D149F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6" t="17916" r="46424" b="39861"/>
          <a:stretch/>
        </p:blipFill>
        <p:spPr>
          <a:xfrm>
            <a:off x="6372470" y="125906"/>
            <a:ext cx="2105025" cy="2437311"/>
          </a:xfrm>
          <a:prstGeom prst="flowChartConnector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27061995-DAAD-4297-AACE-17570F3581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3" t="27731" r="24947" b="38864"/>
          <a:stretch/>
        </p:blipFill>
        <p:spPr>
          <a:xfrm>
            <a:off x="117607" y="3169533"/>
            <a:ext cx="1981984" cy="2524406"/>
          </a:xfrm>
          <a:prstGeom prst="flowChartConnector">
            <a:avLst/>
          </a:prstGeom>
        </p:spPr>
      </p:pic>
      <p:pic>
        <p:nvPicPr>
          <p:cNvPr id="19" name="Picture 1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2CB933A-49C8-41D3-AF4C-82DB139ECE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6" t="18667" r="50238" b="52244"/>
          <a:stretch/>
        </p:blipFill>
        <p:spPr>
          <a:xfrm>
            <a:off x="8142850" y="4435134"/>
            <a:ext cx="2387463" cy="2457452"/>
          </a:xfrm>
          <a:prstGeom prst="flowChartConnector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045D3EF1-036B-4873-B562-861C303267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4" t="6784" r="-2797" b="45097"/>
          <a:stretch/>
        </p:blipFill>
        <p:spPr>
          <a:xfrm>
            <a:off x="10310278" y="1516387"/>
            <a:ext cx="1981985" cy="2415428"/>
          </a:xfrm>
          <a:prstGeom prst="flowChartConnector">
            <a:avLst/>
          </a:prstGeom>
        </p:spPr>
      </p:pic>
      <p:pic>
        <p:nvPicPr>
          <p:cNvPr id="27" name="Picture 2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23D410-C952-4660-9659-B00E1FE378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6" t="5019" r="25019" b="29726"/>
          <a:stretch/>
        </p:blipFill>
        <p:spPr>
          <a:xfrm>
            <a:off x="1579291" y="4564778"/>
            <a:ext cx="2457912" cy="2248294"/>
          </a:xfrm>
          <a:prstGeom prst="flowChartConnector">
            <a:avLst/>
          </a:prstGeom>
        </p:spPr>
      </p:pic>
      <p:pic>
        <p:nvPicPr>
          <p:cNvPr id="29" name="Picture 28" descr="A picture containing person, standing, wearing, person&#10;&#10;Description automatically generated">
            <a:extLst>
              <a:ext uri="{FF2B5EF4-FFF2-40B4-BE49-F238E27FC236}">
                <a16:creationId xmlns:a16="http://schemas.microsoft.com/office/drawing/2014/main" id="{BA9AD13D-0B59-4C93-A42F-CEACE06DE3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8" t="5577" r="42006" b="63534"/>
          <a:stretch/>
        </p:blipFill>
        <p:spPr>
          <a:xfrm>
            <a:off x="2307205" y="126280"/>
            <a:ext cx="2004295" cy="2498442"/>
          </a:xfrm>
          <a:prstGeom prst="flowChartConnector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25F8DD42-0344-4AC2-8695-700E89087C4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1" t="10039" b="39790"/>
          <a:stretch/>
        </p:blipFill>
        <p:spPr>
          <a:xfrm>
            <a:off x="10210015" y="3791447"/>
            <a:ext cx="1964385" cy="2457453"/>
          </a:xfrm>
          <a:prstGeom prst="flowChartConnector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43D4ED-C47F-4962-B350-720E0195A362}"/>
              </a:ext>
            </a:extLst>
          </p:cNvPr>
          <p:cNvSpPr txBox="1"/>
          <p:nvPr/>
        </p:nvSpPr>
        <p:spPr>
          <a:xfrm>
            <a:off x="2841812" y="2920253"/>
            <a:ext cx="6530788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Jesus' Disciples</a:t>
            </a:r>
            <a:endParaRPr lang="en-US" sz="66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79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raffic light in front of a sunset&#10;&#10;Description automatically generated">
            <a:extLst>
              <a:ext uri="{FF2B5EF4-FFF2-40B4-BE49-F238E27FC236}">
                <a16:creationId xmlns:a16="http://schemas.microsoft.com/office/drawing/2014/main" id="{5B619225-1545-4027-A4DA-3E8AF4E57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688" y="0"/>
            <a:ext cx="797462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F46FBA-71A6-4186-8337-6196D5761C82}"/>
              </a:ext>
            </a:extLst>
          </p:cNvPr>
          <p:cNvSpPr/>
          <p:nvPr/>
        </p:nvSpPr>
        <p:spPr>
          <a:xfrm>
            <a:off x="3326226" y="505994"/>
            <a:ext cx="6120457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“Not by works of </a:t>
            </a:r>
          </a:p>
          <a:p>
            <a:pPr algn="ctr"/>
            <a:r>
              <a:rPr lang="en-US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righteousness </a:t>
            </a:r>
          </a:p>
          <a:p>
            <a:pPr algn="ctr"/>
            <a:r>
              <a:rPr lang="en-US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which we have done,</a:t>
            </a:r>
          </a:p>
          <a:p>
            <a:pPr algn="ctr"/>
            <a:r>
              <a:rPr lang="en-US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but according to </a:t>
            </a:r>
          </a:p>
          <a:p>
            <a:pPr algn="ctr"/>
            <a:r>
              <a:rPr lang="en-US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His mercy He saved us….”</a:t>
            </a:r>
          </a:p>
          <a:p>
            <a:pPr algn="ctr"/>
            <a:r>
              <a:rPr lang="en-US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Titus 3:5</a:t>
            </a:r>
          </a:p>
        </p:txBody>
      </p:sp>
    </p:spTree>
    <p:extLst>
      <p:ext uri="{BB962C8B-B14F-4D97-AF65-F5344CB8AC3E}">
        <p14:creationId xmlns:p14="http://schemas.microsoft.com/office/powerpoint/2010/main" val="2625275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47550B-9CB3-4CE4-803C-567B8F9A4DF0}"/>
              </a:ext>
            </a:extLst>
          </p:cNvPr>
          <p:cNvSpPr/>
          <p:nvPr/>
        </p:nvSpPr>
        <p:spPr>
          <a:xfrm>
            <a:off x="7003323" y="-189694"/>
            <a:ext cx="5188676" cy="704768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cap="none" spc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God has chosen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cap="none" spc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you to d</a:t>
            </a:r>
            <a:r>
              <a:rPr lang="en-US" sz="88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o something special for Him. </a:t>
            </a:r>
            <a:endParaRPr lang="en-US" sz="8800" b="1" cap="none" spc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erson holding a baby&#10;&#10;Description automatically generated">
            <a:extLst>
              <a:ext uri="{FF2B5EF4-FFF2-40B4-BE49-F238E27FC236}">
                <a16:creationId xmlns:a16="http://schemas.microsoft.com/office/drawing/2014/main" id="{95D62BC8-BEEA-4DE6-9B78-DCA62AD14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r="1442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7883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od, table&#10;&#10;Description automatically generated">
            <a:extLst>
              <a:ext uri="{FF2B5EF4-FFF2-40B4-BE49-F238E27FC236}">
                <a16:creationId xmlns:a16="http://schemas.microsoft.com/office/drawing/2014/main" id="{016B237F-5CE5-4615-BE87-D63E0AF65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4" r="1861" b="16565"/>
          <a:stretch/>
        </p:blipFill>
        <p:spPr>
          <a:xfrm>
            <a:off x="0" y="0"/>
            <a:ext cx="12192000" cy="70812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DE2272-9AD5-41AE-A621-992BB2C4BC6A}"/>
              </a:ext>
            </a:extLst>
          </p:cNvPr>
          <p:cNvSpPr/>
          <p:nvPr/>
        </p:nvSpPr>
        <p:spPr>
          <a:xfrm>
            <a:off x="0" y="-8"/>
            <a:ext cx="12192000" cy="4893647"/>
          </a:xfrm>
          <a:prstGeom prst="rect">
            <a:avLst/>
          </a:prstGeom>
          <a:solidFill>
            <a:schemeClr val="tx1">
              <a:lumMod val="75000"/>
              <a:lumOff val="25000"/>
              <a:alpha val="32941"/>
            </a:schemeClr>
          </a:solidFill>
          <a:effectLst>
            <a:softEdge rad="317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John 15:16</a:t>
            </a:r>
          </a:p>
          <a:p>
            <a:pPr algn="ctr"/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“Ye have not chosen Me, </a:t>
            </a:r>
          </a:p>
          <a:p>
            <a:pPr algn="ctr"/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but I have chosen you, </a:t>
            </a:r>
          </a:p>
          <a:p>
            <a:pPr algn="ctr"/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ordained you, </a:t>
            </a:r>
          </a:p>
          <a:p>
            <a:pPr algn="ctr"/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ye should go and</a:t>
            </a:r>
          </a:p>
          <a:p>
            <a:pPr algn="ctr"/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bring forth fruit….”</a:t>
            </a:r>
          </a:p>
        </p:txBody>
      </p:sp>
    </p:spTree>
    <p:extLst>
      <p:ext uri="{BB962C8B-B14F-4D97-AF65-F5344CB8AC3E}">
        <p14:creationId xmlns:p14="http://schemas.microsoft.com/office/powerpoint/2010/main" val="3760778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re were twelve disciples">
            <a:hlinkClick r:id="" action="ppaction://media"/>
            <a:extLst>
              <a:ext uri="{FF2B5EF4-FFF2-40B4-BE49-F238E27FC236}">
                <a16:creationId xmlns:a16="http://schemas.microsoft.com/office/drawing/2014/main" id="{B14283A2-7C91-411A-BB28-14A82654D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363" y="77140"/>
            <a:ext cx="11897032" cy="669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5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D4696C7-5F87-4C8A-8341-84E6834AE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28" y="-429490"/>
            <a:ext cx="10238508" cy="768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881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od, table&#10;&#10;Description automatically generated">
            <a:extLst>
              <a:ext uri="{FF2B5EF4-FFF2-40B4-BE49-F238E27FC236}">
                <a16:creationId xmlns:a16="http://schemas.microsoft.com/office/drawing/2014/main" id="{016B237F-5CE5-4615-BE87-D63E0AF65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4" r="1861" b="16565"/>
          <a:stretch/>
        </p:blipFill>
        <p:spPr>
          <a:xfrm>
            <a:off x="0" y="0"/>
            <a:ext cx="12192000" cy="70812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DE2272-9AD5-41AE-A621-992BB2C4BC6A}"/>
              </a:ext>
            </a:extLst>
          </p:cNvPr>
          <p:cNvSpPr/>
          <p:nvPr/>
        </p:nvSpPr>
        <p:spPr>
          <a:xfrm>
            <a:off x="0" y="-9"/>
            <a:ext cx="12192000" cy="4893647"/>
          </a:xfrm>
          <a:prstGeom prst="rect">
            <a:avLst/>
          </a:prstGeom>
          <a:solidFill>
            <a:schemeClr val="tx1">
              <a:lumMod val="75000"/>
              <a:lumOff val="25000"/>
              <a:alpha val="32941"/>
            </a:schemeClr>
          </a:solidFill>
          <a:effectLst>
            <a:softEdge rad="317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200" u="sng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John 15:16</a:t>
            </a:r>
          </a:p>
          <a:p>
            <a:pPr algn="ctr"/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200" u="sng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 have not chosen Me, </a:t>
            </a:r>
          </a:p>
          <a:p>
            <a:pPr algn="ctr"/>
            <a:r>
              <a:rPr lang="en-US" sz="5200" u="sng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but I have chosen you</a:t>
            </a:r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ordained you, </a:t>
            </a:r>
          </a:p>
          <a:p>
            <a:pPr algn="ctr"/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ye should go and</a:t>
            </a:r>
          </a:p>
          <a:p>
            <a:pPr algn="ctr"/>
            <a:r>
              <a:rPr lang="en-US" sz="52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bring forth fruit….”</a:t>
            </a:r>
          </a:p>
        </p:txBody>
      </p:sp>
    </p:spTree>
    <p:extLst>
      <p:ext uri="{BB962C8B-B14F-4D97-AF65-F5344CB8AC3E}">
        <p14:creationId xmlns:p14="http://schemas.microsoft.com/office/powerpoint/2010/main" val="3965500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blue&#10;&#10;Description automatically generated">
            <a:extLst>
              <a:ext uri="{FF2B5EF4-FFF2-40B4-BE49-F238E27FC236}">
                <a16:creationId xmlns:a16="http://schemas.microsoft.com/office/drawing/2014/main" id="{A1AD0AEB-AB0A-4E41-8CCB-F24D6841E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39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FFB4300-9F9B-4857-93E2-2E791A0ECFF7}"/>
              </a:ext>
            </a:extLst>
          </p:cNvPr>
          <p:cNvSpPr/>
          <p:nvPr/>
        </p:nvSpPr>
        <p:spPr>
          <a:xfrm>
            <a:off x="969114" y="965297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100</a:t>
            </a:r>
          </a:p>
        </p:txBody>
      </p:sp>
      <p:pic>
        <p:nvPicPr>
          <p:cNvPr id="9" name="Picture 8" descr="A fish swimming under water&#10;&#10;Description automatically generated">
            <a:extLst>
              <a:ext uri="{FF2B5EF4-FFF2-40B4-BE49-F238E27FC236}">
                <a16:creationId xmlns:a16="http://schemas.microsoft.com/office/drawing/2014/main" id="{D290B321-D587-46C8-97E5-AFD7FD2E5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62" y="508035"/>
            <a:ext cx="3526708" cy="184564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70DE54C4-DA23-4AAF-AF46-CF99957C4879}"/>
              </a:ext>
            </a:extLst>
          </p:cNvPr>
          <p:cNvSpPr/>
          <p:nvPr/>
        </p:nvSpPr>
        <p:spPr>
          <a:xfrm>
            <a:off x="3391316" y="1070974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200</a:t>
            </a:r>
          </a:p>
        </p:txBody>
      </p:sp>
      <p:pic>
        <p:nvPicPr>
          <p:cNvPr id="37" name="Picture 36" descr="A fish swimming under water&#10;&#10;Description automatically generated">
            <a:extLst>
              <a:ext uri="{FF2B5EF4-FFF2-40B4-BE49-F238E27FC236}">
                <a16:creationId xmlns:a16="http://schemas.microsoft.com/office/drawing/2014/main" id="{EC89D1F0-AE74-44CD-B1D4-602FCA10D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08" y="652545"/>
            <a:ext cx="3009511" cy="1574978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4225CC47-4CC8-40F8-A70E-7293871013F9}"/>
              </a:ext>
            </a:extLst>
          </p:cNvPr>
          <p:cNvSpPr/>
          <p:nvPr/>
        </p:nvSpPr>
        <p:spPr>
          <a:xfrm>
            <a:off x="783661" y="5598110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00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C55F617-3995-4CA2-9614-EE928B8FB23A}"/>
              </a:ext>
            </a:extLst>
          </p:cNvPr>
          <p:cNvSpPr/>
          <p:nvPr/>
        </p:nvSpPr>
        <p:spPr>
          <a:xfrm>
            <a:off x="7044651" y="1916876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100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D27A23E-9A2A-4421-A762-658E3035EF16}"/>
              </a:ext>
            </a:extLst>
          </p:cNvPr>
          <p:cNvSpPr/>
          <p:nvPr/>
        </p:nvSpPr>
        <p:spPr>
          <a:xfrm>
            <a:off x="5216096" y="3979326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00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55E4EA-576F-46E6-8BD7-510748693A9C}"/>
              </a:ext>
            </a:extLst>
          </p:cNvPr>
          <p:cNvSpPr/>
          <p:nvPr/>
        </p:nvSpPr>
        <p:spPr>
          <a:xfrm>
            <a:off x="8548076" y="5515704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00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428DF01-3220-4C35-83E8-FEC302189A47}"/>
              </a:ext>
            </a:extLst>
          </p:cNvPr>
          <p:cNvSpPr/>
          <p:nvPr/>
        </p:nvSpPr>
        <p:spPr>
          <a:xfrm>
            <a:off x="1660433" y="3144076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00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51255FC-9556-463E-9C2B-83C97A1F8973}"/>
              </a:ext>
            </a:extLst>
          </p:cNvPr>
          <p:cNvSpPr/>
          <p:nvPr/>
        </p:nvSpPr>
        <p:spPr>
          <a:xfrm>
            <a:off x="4010235" y="5406288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00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05CD332-42AF-4F22-96FE-52E51FD4BF52}"/>
              </a:ext>
            </a:extLst>
          </p:cNvPr>
          <p:cNvSpPr/>
          <p:nvPr/>
        </p:nvSpPr>
        <p:spPr>
          <a:xfrm>
            <a:off x="4597669" y="2472311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00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A82E8CB-0091-4EAB-BE27-C2CAE131D334}"/>
              </a:ext>
            </a:extLst>
          </p:cNvPr>
          <p:cNvSpPr/>
          <p:nvPr/>
        </p:nvSpPr>
        <p:spPr>
          <a:xfrm>
            <a:off x="9388279" y="1752870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00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709B786-257C-4F71-8829-B9F22B217D0C}"/>
              </a:ext>
            </a:extLst>
          </p:cNvPr>
          <p:cNvSpPr/>
          <p:nvPr/>
        </p:nvSpPr>
        <p:spPr>
          <a:xfrm>
            <a:off x="8610727" y="3811894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00</a:t>
            </a:r>
          </a:p>
        </p:txBody>
      </p:sp>
      <p:pic>
        <p:nvPicPr>
          <p:cNvPr id="41" name="Picture 40" descr="A fish swimming under water&#10;&#10;Description automatically generated">
            <a:extLst>
              <a:ext uri="{FF2B5EF4-FFF2-40B4-BE49-F238E27FC236}">
                <a16:creationId xmlns:a16="http://schemas.microsoft.com/office/drawing/2014/main" id="{7A31AAA2-DFAA-4B38-B4E9-03AD87C9A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5258" y="1426962"/>
            <a:ext cx="3526708" cy="1845644"/>
          </a:xfrm>
          <a:prstGeom prst="rect">
            <a:avLst/>
          </a:prstGeom>
        </p:spPr>
      </p:pic>
      <p:pic>
        <p:nvPicPr>
          <p:cNvPr id="33" name="Picture 32" descr="A fish swimming under water&#10;&#10;Description automatically generated">
            <a:extLst>
              <a:ext uri="{FF2B5EF4-FFF2-40B4-BE49-F238E27FC236}">
                <a16:creationId xmlns:a16="http://schemas.microsoft.com/office/drawing/2014/main" id="{900E622C-FC79-49FE-9B17-0D37DE684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39" y="2471822"/>
            <a:ext cx="3526708" cy="1845644"/>
          </a:xfrm>
          <a:prstGeom prst="rect">
            <a:avLst/>
          </a:prstGeom>
        </p:spPr>
      </p:pic>
      <p:pic>
        <p:nvPicPr>
          <p:cNvPr id="47" name="Picture 46" descr="A fish swimming under water&#10;&#10;Description automatically generated">
            <a:extLst>
              <a:ext uri="{FF2B5EF4-FFF2-40B4-BE49-F238E27FC236}">
                <a16:creationId xmlns:a16="http://schemas.microsoft.com/office/drawing/2014/main" id="{4CC20E41-9A4F-4E98-A491-E43EB26E4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5778">
                        <a14:foregroundMark x1="91833" y1="53200" x2="91833" y2="53200"/>
                        <a14:foregroundMark x1="91833" y1="53200" x2="91833" y2="53200"/>
                        <a14:foregroundMark x1="91833" y1="53200" x2="91833" y2="53200"/>
                        <a14:foregroundMark x1="91833" y1="53200" x2="91833" y2="53200"/>
                        <a14:foregroundMark x1="95778" y1="34400" x2="95778" y2="34400"/>
                        <a14:foregroundMark x1="95778" y1="34400" x2="95778" y2="3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544">
            <a:off x="3996064" y="2188351"/>
            <a:ext cx="2684252" cy="1491251"/>
          </a:xfrm>
          <a:prstGeom prst="rect">
            <a:avLst/>
          </a:prstGeom>
        </p:spPr>
      </p:pic>
      <p:pic>
        <p:nvPicPr>
          <p:cNvPr id="43" name="Picture 42" descr="A fish swimming under water&#10;&#10;Description automatically generated">
            <a:extLst>
              <a:ext uri="{FF2B5EF4-FFF2-40B4-BE49-F238E27FC236}">
                <a16:creationId xmlns:a16="http://schemas.microsoft.com/office/drawing/2014/main" id="{C39C9289-C2DE-41F4-948B-57D65809B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5778">
                        <a14:foregroundMark x1="91833" y1="53200" x2="91833" y2="53200"/>
                        <a14:foregroundMark x1="91833" y1="53200" x2="91833" y2="53200"/>
                        <a14:foregroundMark x1="91833" y1="53200" x2="91833" y2="53200"/>
                        <a14:foregroundMark x1="91833" y1="53200" x2="91833" y2="53200"/>
                        <a14:foregroundMark x1="95778" y1="34400" x2="95778" y2="34400"/>
                        <a14:foregroundMark x1="95778" y1="34400" x2="95778" y2="3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544">
            <a:off x="4572092" y="3639032"/>
            <a:ext cx="2684252" cy="1491251"/>
          </a:xfrm>
          <a:prstGeom prst="rect">
            <a:avLst/>
          </a:prstGeom>
        </p:spPr>
      </p:pic>
      <p:pic>
        <p:nvPicPr>
          <p:cNvPr id="45" name="Picture 44" descr="A fish swimming under water&#10;&#10;Description automatically generated">
            <a:extLst>
              <a:ext uri="{FF2B5EF4-FFF2-40B4-BE49-F238E27FC236}">
                <a16:creationId xmlns:a16="http://schemas.microsoft.com/office/drawing/2014/main" id="{861A5DBF-0AE2-4A16-A811-1B4DA00B9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5778">
                        <a14:foregroundMark x1="91833" y1="53200" x2="91833" y2="53200"/>
                        <a14:foregroundMark x1="91833" y1="53200" x2="91833" y2="53200"/>
                        <a14:foregroundMark x1="91833" y1="53200" x2="91833" y2="53200"/>
                        <a14:foregroundMark x1="91833" y1="53200" x2="91833" y2="53200"/>
                        <a14:foregroundMark x1="95778" y1="34400" x2="95778" y2="34400"/>
                        <a14:foregroundMark x1="95778" y1="34400" x2="95778" y2="3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544">
            <a:off x="8591732" y="1373595"/>
            <a:ext cx="3131119" cy="1739511"/>
          </a:xfrm>
          <a:prstGeom prst="rect">
            <a:avLst/>
          </a:prstGeom>
        </p:spPr>
      </p:pic>
      <p:pic>
        <p:nvPicPr>
          <p:cNvPr id="49" name="Picture 48" descr="A fish swimming under water&#10;&#10;Description automatically generated">
            <a:extLst>
              <a:ext uri="{FF2B5EF4-FFF2-40B4-BE49-F238E27FC236}">
                <a16:creationId xmlns:a16="http://schemas.microsoft.com/office/drawing/2014/main" id="{EDDBD205-0B7C-4CBE-85D6-DDD648386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5778">
                        <a14:foregroundMark x1="91833" y1="53200" x2="91833" y2="53200"/>
                        <a14:foregroundMark x1="91833" y1="53200" x2="91833" y2="53200"/>
                        <a14:foregroundMark x1="91833" y1="53200" x2="91833" y2="53200"/>
                        <a14:foregroundMark x1="91833" y1="53200" x2="91833" y2="53200"/>
                        <a14:foregroundMark x1="95778" y1="34400" x2="95778" y2="34400"/>
                        <a14:foregroundMark x1="95778" y1="34400" x2="95778" y2="3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4456" flipH="1">
            <a:off x="7824870" y="3455128"/>
            <a:ext cx="2684252" cy="1491251"/>
          </a:xfrm>
          <a:prstGeom prst="rect">
            <a:avLst/>
          </a:prstGeom>
        </p:spPr>
      </p:pic>
      <p:pic>
        <p:nvPicPr>
          <p:cNvPr id="39" name="Picture 38" descr="A fish swimming under water&#10;&#10;Description automatically generated">
            <a:extLst>
              <a:ext uri="{FF2B5EF4-FFF2-40B4-BE49-F238E27FC236}">
                <a16:creationId xmlns:a16="http://schemas.microsoft.com/office/drawing/2014/main" id="{F4DECA68-F87C-499B-B1F3-D2296CE1D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5778">
                        <a14:foregroundMark x1="91833" y1="53200" x2="91833" y2="53200"/>
                        <a14:foregroundMark x1="91833" y1="53200" x2="91833" y2="53200"/>
                        <a14:foregroundMark x1="91833" y1="53200" x2="91833" y2="53200"/>
                        <a14:foregroundMark x1="91833" y1="53200" x2="91833" y2="53200"/>
                        <a14:foregroundMark x1="95778" y1="34400" x2="95778" y2="34400"/>
                        <a14:foregroundMark x1="95778" y1="34400" x2="95778" y2="3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544">
            <a:off x="7142375" y="4667781"/>
            <a:ext cx="4406940" cy="2448300"/>
          </a:xfrm>
          <a:prstGeom prst="rect">
            <a:avLst/>
          </a:prstGeom>
        </p:spPr>
      </p:pic>
      <p:pic>
        <p:nvPicPr>
          <p:cNvPr id="35" name="Picture 34" descr="A fish swimming under water&#10;&#10;Description automatically generated">
            <a:extLst>
              <a:ext uri="{FF2B5EF4-FFF2-40B4-BE49-F238E27FC236}">
                <a16:creationId xmlns:a16="http://schemas.microsoft.com/office/drawing/2014/main" id="{1D893AFB-47B6-46C6-8A96-CAAFA3BED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02" y="4653614"/>
            <a:ext cx="4433992" cy="2320456"/>
          </a:xfrm>
          <a:prstGeom prst="rect">
            <a:avLst/>
          </a:prstGeom>
        </p:spPr>
      </p:pic>
      <p:pic>
        <p:nvPicPr>
          <p:cNvPr id="31" name="Picture 30" descr="A fish swimming under water&#10;&#10;Description automatically generated">
            <a:extLst>
              <a:ext uri="{FF2B5EF4-FFF2-40B4-BE49-F238E27FC236}">
                <a16:creationId xmlns:a16="http://schemas.microsoft.com/office/drawing/2014/main" id="{5CDD9664-217A-43DD-B792-B3260CD0E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333" y="5010017"/>
            <a:ext cx="3526708" cy="18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7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A88F621-6BEF-4D3D-A03E-69252667C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489" y="2839"/>
            <a:ext cx="9242611" cy="685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45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42784-D6B8-4E54-BD7B-B58B7E75E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50" y="0"/>
            <a:ext cx="9150700" cy="68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27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D7CA73-8B15-437F-80B3-4D477D314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76" y="-7536"/>
            <a:ext cx="9154048" cy="686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3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823D17-A6C0-4440-BFCF-5E8221220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27" y="0"/>
            <a:ext cx="9174145" cy="68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19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0A931C-588B-4231-AE42-570EBC535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27" y="-11305"/>
            <a:ext cx="9174146" cy="68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5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CE239-A93D-4FB9-8CF7-2731969E9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975" y="0"/>
            <a:ext cx="9154049" cy="68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58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FEE36-53D1-40FB-9FC2-0AA1C970A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75" y="-7537"/>
            <a:ext cx="9154049" cy="68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66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7885B0-C85A-406B-8FE1-8F87E7738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51" y="-15073"/>
            <a:ext cx="9164097" cy="687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88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30A50-E20D-4728-A404-3E78FC574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75" y="0"/>
            <a:ext cx="9154049" cy="68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28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5F92DC-25B7-411C-83C4-DE014624B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976" y="-7536"/>
            <a:ext cx="9154048" cy="686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98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6CDD67-559A-41B6-AA2A-13D70F1F6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879" y="-18841"/>
            <a:ext cx="9194242" cy="6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2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d is Good lyrics - Cross Culture VBS - Group Publishing">
            <a:hlinkClick r:id="" action="ppaction://media"/>
            <a:extLst>
              <a:ext uri="{FF2B5EF4-FFF2-40B4-BE49-F238E27FC236}">
                <a16:creationId xmlns:a16="http://schemas.microsoft.com/office/drawing/2014/main" id="{A73B7664-29C0-4E65-9AEA-E2BC9D1E91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294" y="126349"/>
            <a:ext cx="11911852" cy="660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2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81C330-9C66-4241-827A-52A034BAE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92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C5A473-6078-44F6-AF92-EE70B28C0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24" y="0"/>
            <a:ext cx="9133952" cy="68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45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erson talking on a cell phone&#10;&#10;Description automatically generated">
            <a:extLst>
              <a:ext uri="{FF2B5EF4-FFF2-40B4-BE49-F238E27FC236}">
                <a16:creationId xmlns:a16="http://schemas.microsoft.com/office/drawing/2014/main" id="{B741989F-1CE4-42AC-9466-322C64AB3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-211630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B0081-3D09-49BA-B9BF-4397BE207B9F}"/>
              </a:ext>
            </a:extLst>
          </p:cNvPr>
          <p:cNvSpPr txBox="1"/>
          <p:nvPr/>
        </p:nvSpPr>
        <p:spPr>
          <a:xfrm>
            <a:off x="6519136" y="0"/>
            <a:ext cx="5555873" cy="6186309"/>
          </a:xfrm>
          <a:prstGeom prst="rect">
            <a:avLst/>
          </a:prstGeom>
          <a:solidFill>
            <a:srgbClr val="B6BBCF">
              <a:alpha val="6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Dear Heavenly Father, </a:t>
            </a:r>
            <a:endParaRPr lang="en-US" sz="44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Calibri"/>
            </a:endParaRPr>
          </a:p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Calibri"/>
              </a:rPr>
              <a:t>Thank You for...</a:t>
            </a:r>
          </a:p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Calibri"/>
              </a:rPr>
              <a:t>___________________</a:t>
            </a:r>
          </a:p>
          <a:p>
            <a:pPr algn="ctr"/>
            <a:endParaRPr lang="en-US" sz="44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Calibri"/>
            </a:endParaRPr>
          </a:p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Calibri"/>
              </a:rPr>
              <a:t>Please…</a:t>
            </a:r>
          </a:p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Calibri"/>
              </a:rPr>
              <a:t>___________________</a:t>
            </a:r>
          </a:p>
          <a:p>
            <a:pPr algn="ctr"/>
            <a:endParaRPr lang="en-US" sz="44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Calibri"/>
            </a:endParaRPr>
          </a:p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Calibri"/>
              </a:rPr>
              <a:t>In Jesus' name, </a:t>
            </a:r>
          </a:p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Calibri"/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2258037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71788-11CA-471D-8EE6-9A49649BFF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8B4C2-600B-4F79-9692-E7A4C05042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EEEE1-F2CD-4F59-AAA2-81641466F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b="26041"/>
          <a:stretch/>
        </p:blipFill>
        <p:spPr>
          <a:xfrm>
            <a:off x="0" y="-1"/>
            <a:ext cx="12192000" cy="6930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E33B63-D3C6-45FF-A2F0-AE1AAEA7C54D}"/>
              </a:ext>
            </a:extLst>
          </p:cNvPr>
          <p:cNvSpPr/>
          <p:nvPr/>
        </p:nvSpPr>
        <p:spPr>
          <a:xfrm>
            <a:off x="0" y="4823079"/>
            <a:ext cx="12192000" cy="923330"/>
          </a:xfrm>
          <a:prstGeom prst="rect">
            <a:avLst/>
          </a:prstGeom>
          <a:solidFill>
            <a:srgbClr val="60E6E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“Jesus Chooses His Disciples”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3D7486-13A0-4DBD-9FC2-09A3A7242135}"/>
              </a:ext>
            </a:extLst>
          </p:cNvPr>
          <p:cNvSpPr/>
          <p:nvPr/>
        </p:nvSpPr>
        <p:spPr>
          <a:xfrm>
            <a:off x="0" y="5802872"/>
            <a:ext cx="12192000" cy="1077218"/>
          </a:xfrm>
          <a:prstGeom prst="rect">
            <a:avLst/>
          </a:prstGeom>
          <a:solidFill>
            <a:srgbClr val="F5E66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Matthew 4:17-22; </a:t>
            </a:r>
            <a:r>
              <a:rPr lang="en-US"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Mark 1:16-20;</a:t>
            </a:r>
          </a:p>
          <a:p>
            <a:pPr algn="ctr"/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Luke 5:27-32, 6:12-16; John 1:29-51</a:t>
            </a:r>
          </a:p>
        </p:txBody>
      </p:sp>
    </p:spTree>
    <p:extLst>
      <p:ext uri="{BB962C8B-B14F-4D97-AF65-F5344CB8AC3E}">
        <p14:creationId xmlns:p14="http://schemas.microsoft.com/office/powerpoint/2010/main" val="3495123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uple of people that are standing near each other&#10;&#10;Description automatically generated">
            <a:extLst>
              <a:ext uri="{FF2B5EF4-FFF2-40B4-BE49-F238E27FC236}">
                <a16:creationId xmlns:a16="http://schemas.microsoft.com/office/drawing/2014/main" id="{0584EE53-F65B-445F-A60F-C2BDF881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86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clouds in the sky&#10;&#10;Description automatically generated">
            <a:extLst>
              <a:ext uri="{FF2B5EF4-FFF2-40B4-BE49-F238E27FC236}">
                <a16:creationId xmlns:a16="http://schemas.microsoft.com/office/drawing/2014/main" id="{D26E5A62-B533-4924-A2CD-530AD4220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6680" r="14849" b="241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4A3BC0-5BA6-4B2F-892F-7A589F4143AD}"/>
              </a:ext>
            </a:extLst>
          </p:cNvPr>
          <p:cNvSpPr/>
          <p:nvPr/>
        </p:nvSpPr>
        <p:spPr>
          <a:xfrm>
            <a:off x="363680" y="282783"/>
            <a:ext cx="6465745" cy="55179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“…Without shedding of blood is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no remission.”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0" cap="none" spc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Hebrews 9:22b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862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uple of people that are standing near each other&#10;&#10;Description automatically generated">
            <a:extLst>
              <a:ext uri="{FF2B5EF4-FFF2-40B4-BE49-F238E27FC236}">
                <a16:creationId xmlns:a16="http://schemas.microsoft.com/office/drawing/2014/main" id="{0584EE53-F65B-445F-A60F-C2BDF881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19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2" ma:contentTypeDescription="Create a new document." ma:contentTypeScope="" ma:versionID="f022f81ebb830c51121d25c32df20266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5a34ef2e010060871aba3a06bbc2f7f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C380BF-8F89-42FD-B7F5-545719ADA6E1}">
  <ds:schemaRefs>
    <ds:schemaRef ds:uri="c78fe7f5-0783-46bd-80b1-38617441e405"/>
    <ds:schemaRef ds:uri="e6271920-192c-4267-93d3-b4f3875b7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329727F-B91A-44FB-BB18-B4B43C519EB5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CD7ABE5-495C-48E7-AB86-1764BD651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</Words>
  <Application>Microsoft Office PowerPoint</Application>
  <PresentationFormat>Widescreen</PresentationFormat>
  <Paragraphs>73</Paragraphs>
  <Slides>41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Beatty</dc:creator>
  <cp:lastModifiedBy>Hannah Beatty</cp:lastModifiedBy>
  <cp:revision>5</cp:revision>
  <dcterms:created xsi:type="dcterms:W3CDTF">2020-10-30T15:44:03Z</dcterms:created>
  <dcterms:modified xsi:type="dcterms:W3CDTF">2020-11-21T04:06:40Z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0x0101004FDA8DDCC43C374ABD0E237307F32FFF</vt:lpwstr>
  </property>
</Properties>
</file>