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  <p:sldMasterId id="2147483660" r:id="rId5"/>
    <p:sldMasterId id="2147483672" r:id="rId6"/>
  </p:sldMasterIdLst>
  <p:notesMasterIdLst>
    <p:notesMasterId r:id="rId47"/>
  </p:notesMasterIdLst>
  <p:sldIdLst>
    <p:sldId id="267" r:id="rId7"/>
    <p:sldId id="283" r:id="rId8"/>
    <p:sldId id="284" r:id="rId9"/>
    <p:sldId id="289" r:id="rId10"/>
    <p:sldId id="288" r:id="rId11"/>
    <p:sldId id="286" r:id="rId12"/>
    <p:sldId id="313" r:id="rId13"/>
    <p:sldId id="258" r:id="rId14"/>
    <p:sldId id="260" r:id="rId15"/>
    <p:sldId id="268" r:id="rId16"/>
    <p:sldId id="274" r:id="rId17"/>
    <p:sldId id="261" r:id="rId18"/>
    <p:sldId id="269" r:id="rId19"/>
    <p:sldId id="273" r:id="rId20"/>
    <p:sldId id="270" r:id="rId21"/>
    <p:sldId id="271" r:id="rId22"/>
    <p:sldId id="293" r:id="rId23"/>
    <p:sldId id="275" r:id="rId24"/>
    <p:sldId id="264" r:id="rId25"/>
    <p:sldId id="265" r:id="rId26"/>
    <p:sldId id="266" r:id="rId27"/>
    <p:sldId id="294" r:id="rId28"/>
    <p:sldId id="278" r:id="rId29"/>
    <p:sldId id="296" r:id="rId30"/>
    <p:sldId id="280" r:id="rId31"/>
    <p:sldId id="285" r:id="rId32"/>
    <p:sldId id="314" r:id="rId33"/>
    <p:sldId id="290" r:id="rId34"/>
    <p:sldId id="301" r:id="rId35"/>
    <p:sldId id="300" r:id="rId36"/>
    <p:sldId id="299" r:id="rId37"/>
    <p:sldId id="298" r:id="rId38"/>
    <p:sldId id="306" r:id="rId39"/>
    <p:sldId id="305" r:id="rId40"/>
    <p:sldId id="304" r:id="rId41"/>
    <p:sldId id="303" r:id="rId42"/>
    <p:sldId id="312" r:id="rId43"/>
    <p:sldId id="311" r:id="rId44"/>
    <p:sldId id="310" r:id="rId45"/>
    <p:sldId id="308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3929"/>
    <a:srgbClr val="D56B72"/>
    <a:srgbClr val="A7D3EE"/>
    <a:srgbClr val="CAE3F4"/>
    <a:srgbClr val="A4D1EF"/>
    <a:srgbClr val="EDEDED"/>
    <a:srgbClr val="ADD6F2"/>
    <a:srgbClr val="1F2020"/>
    <a:srgbClr val="E1E6E2"/>
    <a:srgbClr val="69A1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D34553-F960-480B-8AFF-BEB10412CE06}" v="19" dt="2020-11-25T18:02:02.9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49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h Beatty" userId="0d7ccdab-feff-4ab1-bc18-308e87b700b6" providerId="ADAL" clId="{14D34553-F960-480B-8AFF-BEB10412CE06}"/>
    <pc:docChg chg="custSel addSld delSld modSld">
      <pc:chgData name="Hannah Beatty" userId="0d7ccdab-feff-4ab1-bc18-308e87b700b6" providerId="ADAL" clId="{14D34553-F960-480B-8AFF-BEB10412CE06}" dt="2020-11-25T18:02:15.727" v="146" actId="47"/>
      <pc:docMkLst>
        <pc:docMk/>
      </pc:docMkLst>
      <pc:sldChg chg="modSp mod">
        <pc:chgData name="Hannah Beatty" userId="0d7ccdab-feff-4ab1-bc18-308e87b700b6" providerId="ADAL" clId="{14D34553-F960-480B-8AFF-BEB10412CE06}" dt="2020-11-25T18:01:44.206" v="143" actId="1076"/>
        <pc:sldMkLst>
          <pc:docMk/>
          <pc:sldMk cId="2213937783" sldId="294"/>
        </pc:sldMkLst>
        <pc:spChg chg="mod">
          <ac:chgData name="Hannah Beatty" userId="0d7ccdab-feff-4ab1-bc18-308e87b700b6" providerId="ADAL" clId="{14D34553-F960-480B-8AFF-BEB10412CE06}" dt="2020-11-25T18:01:44.206" v="143" actId="1076"/>
          <ac:spMkLst>
            <pc:docMk/>
            <pc:sldMk cId="2213937783" sldId="294"/>
            <ac:spMk id="19" creationId="{A258E37F-96E9-4F04-8FC5-591D5099584B}"/>
          </ac:spMkLst>
        </pc:spChg>
      </pc:sldChg>
      <pc:sldChg chg="del">
        <pc:chgData name="Hannah Beatty" userId="0d7ccdab-feff-4ab1-bc18-308e87b700b6" providerId="ADAL" clId="{14D34553-F960-480B-8AFF-BEB10412CE06}" dt="2020-11-25T18:02:15.727" v="146" actId="47"/>
        <pc:sldMkLst>
          <pc:docMk/>
          <pc:sldMk cId="912769300" sldId="295"/>
        </pc:sldMkLst>
      </pc:sldChg>
      <pc:sldChg chg="addSp modSp new">
        <pc:chgData name="Hannah Beatty" userId="0d7ccdab-feff-4ab1-bc18-308e87b700b6" providerId="ADAL" clId="{14D34553-F960-480B-8AFF-BEB10412CE06}" dt="2020-11-23T19:46:53.947" v="15" actId="14100"/>
        <pc:sldMkLst>
          <pc:docMk/>
          <pc:sldMk cId="3225052491" sldId="313"/>
        </pc:sldMkLst>
        <pc:picChg chg="add mod">
          <ac:chgData name="Hannah Beatty" userId="0d7ccdab-feff-4ab1-bc18-308e87b700b6" providerId="ADAL" clId="{14D34553-F960-480B-8AFF-BEB10412CE06}" dt="2020-11-23T19:46:53.947" v="15" actId="14100"/>
          <ac:picMkLst>
            <pc:docMk/>
            <pc:sldMk cId="3225052491" sldId="313"/>
            <ac:picMk id="1026" creationId="{A4EA7C99-61E6-4A6E-B4FF-F5C341C22B8E}"/>
          </ac:picMkLst>
        </pc:picChg>
      </pc:sldChg>
      <pc:sldChg chg="add del setBg">
        <pc:chgData name="Hannah Beatty" userId="0d7ccdab-feff-4ab1-bc18-308e87b700b6" providerId="ADAL" clId="{14D34553-F960-480B-8AFF-BEB10412CE06}" dt="2020-11-25T14:49:15.199" v="17"/>
        <pc:sldMkLst>
          <pc:docMk/>
          <pc:sldMk cId="1226248660" sldId="314"/>
        </pc:sldMkLst>
      </pc:sldChg>
      <pc:sldChg chg="modSp add del mod">
        <pc:chgData name="Hannah Beatty" userId="0d7ccdab-feff-4ab1-bc18-308e87b700b6" providerId="ADAL" clId="{14D34553-F960-480B-8AFF-BEB10412CE06}" dt="2020-11-25T15:23:32.039" v="84" actId="47"/>
        <pc:sldMkLst>
          <pc:docMk/>
          <pc:sldMk cId="1379431335" sldId="314"/>
        </pc:sldMkLst>
        <pc:spChg chg="mod">
          <ac:chgData name="Hannah Beatty" userId="0d7ccdab-feff-4ab1-bc18-308e87b700b6" providerId="ADAL" clId="{14D34553-F960-480B-8AFF-BEB10412CE06}" dt="2020-11-25T14:57:46.212" v="83" actId="1036"/>
          <ac:spMkLst>
            <pc:docMk/>
            <pc:sldMk cId="1379431335" sldId="314"/>
            <ac:spMk id="2" creationId="{CCF55E77-827C-480A-A70D-9C4FABF9D6BB}"/>
          </ac:spMkLst>
        </pc:spChg>
        <pc:picChg chg="mod">
          <ac:chgData name="Hannah Beatty" userId="0d7ccdab-feff-4ab1-bc18-308e87b700b6" providerId="ADAL" clId="{14D34553-F960-480B-8AFF-BEB10412CE06}" dt="2020-11-25T14:50:52.324" v="51" actId="1076"/>
          <ac:picMkLst>
            <pc:docMk/>
            <pc:sldMk cId="1379431335" sldId="314"/>
            <ac:picMk id="4" creationId="{42643073-0998-4734-B48F-66376F750ED8}"/>
          </ac:picMkLst>
        </pc:picChg>
      </pc:sldChg>
      <pc:sldChg chg="delSp add setBg delDesignElem">
        <pc:chgData name="Hannah Beatty" userId="0d7ccdab-feff-4ab1-bc18-308e87b700b6" providerId="ADAL" clId="{14D34553-F960-480B-8AFF-BEB10412CE06}" dt="2020-11-25T18:02:02.961" v="145"/>
        <pc:sldMkLst>
          <pc:docMk/>
          <pc:sldMk cId="3307125824" sldId="314"/>
        </pc:sldMkLst>
        <pc:spChg chg="del">
          <ac:chgData name="Hannah Beatty" userId="0d7ccdab-feff-4ab1-bc18-308e87b700b6" providerId="ADAL" clId="{14D34553-F960-480B-8AFF-BEB10412CE06}" dt="2020-11-25T18:02:02.961" v="145"/>
          <ac:spMkLst>
            <pc:docMk/>
            <pc:sldMk cId="3307125824" sldId="314"/>
            <ac:spMk id="15" creationId="{8B089790-F4B6-46A7-BB28-7B74A9A9EFDC}"/>
          </ac:spMkLst>
        </pc:spChg>
        <pc:grpChg chg="del">
          <ac:chgData name="Hannah Beatty" userId="0d7ccdab-feff-4ab1-bc18-308e87b700b6" providerId="ADAL" clId="{14D34553-F960-480B-8AFF-BEB10412CE06}" dt="2020-11-25T18:02:02.961" v="145"/>
          <ac:grpSpMkLst>
            <pc:docMk/>
            <pc:sldMk cId="3307125824" sldId="314"/>
            <ac:grpSpMk id="10" creationId="{9DE3F54D-33BC-4382-A2AB-5E002F0F1166}"/>
          </ac:grpSpMkLst>
        </pc:grpChg>
      </pc:sldChg>
    </pc:docChg>
  </pc:docChgLst>
  <pc:docChgLst>
    <pc:chgData name="Hannah Beatty" userId="S::cefepahannah@cefofphiladelphiacounty.onmicrosoft.com::0d7ccdab-feff-4ab1-bc18-308e87b700b6" providerId="AD" clId="Web-{540C5237-E191-1395-CA0A-E2BAA0BCC08F}"/>
    <pc:docChg chg="modSld">
      <pc:chgData name="Hannah Beatty" userId="S::cefepahannah@cefofphiladelphiacounty.onmicrosoft.com::0d7ccdab-feff-4ab1-bc18-308e87b700b6" providerId="AD" clId="Web-{540C5237-E191-1395-CA0A-E2BAA0BCC08F}" dt="2020-11-17T23:22:11.109" v="357" actId="20577"/>
      <pc:docMkLst>
        <pc:docMk/>
      </pc:docMkLst>
      <pc:sldChg chg="addSp modSp mod setBg">
        <pc:chgData name="Hannah Beatty" userId="S::cefepahannah@cefofphiladelphiacounty.onmicrosoft.com::0d7ccdab-feff-4ab1-bc18-308e87b700b6" providerId="AD" clId="Web-{540C5237-E191-1395-CA0A-E2BAA0BCC08F}" dt="2020-11-17T23:22:11.109" v="356" actId="20577"/>
        <pc:sldMkLst>
          <pc:docMk/>
          <pc:sldMk cId="610425175" sldId="290"/>
        </pc:sldMkLst>
        <pc:spChg chg="add mod">
          <ac:chgData name="Hannah Beatty" userId="S::cefepahannah@cefofphiladelphiacounty.onmicrosoft.com::0d7ccdab-feff-4ab1-bc18-308e87b700b6" providerId="AD" clId="Web-{540C5237-E191-1395-CA0A-E2BAA0BCC08F}" dt="2020-11-17T23:12:39.482" v="145" actId="1076"/>
          <ac:spMkLst>
            <pc:docMk/>
            <pc:sldMk cId="610425175" sldId="290"/>
            <ac:spMk id="2" creationId="{FE07A4EA-CAFB-4D0E-A651-C04A9388F13D}"/>
          </ac:spMkLst>
        </pc:spChg>
        <pc:spChg chg="add mod">
          <ac:chgData name="Hannah Beatty" userId="S::cefepahannah@cefofphiladelphiacounty.onmicrosoft.com::0d7ccdab-feff-4ab1-bc18-308e87b700b6" providerId="AD" clId="Web-{540C5237-E191-1395-CA0A-E2BAA0BCC08F}" dt="2020-11-17T23:22:11.109" v="356" actId="20577"/>
          <ac:spMkLst>
            <pc:docMk/>
            <pc:sldMk cId="610425175" sldId="290"/>
            <ac:spMk id="3" creationId="{0E391E50-E780-482D-B1A8-EA96D83EA983}"/>
          </ac:spMkLst>
        </pc:spChg>
        <pc:spChg chg="add">
          <ac:chgData name="Hannah Beatty" userId="S::cefepahannah@cefofphiladelphiacounty.onmicrosoft.com::0d7ccdab-feff-4ab1-bc18-308e87b700b6" providerId="AD" clId="Web-{540C5237-E191-1395-CA0A-E2BAA0BCC08F}" dt="2020-11-17T23:11:39.293" v="75"/>
          <ac:spMkLst>
            <pc:docMk/>
            <pc:sldMk cId="610425175" sldId="290"/>
            <ac:spMk id="8" creationId="{46F1F2C8-798B-4CCE-A851-94AFAF350BED}"/>
          </ac:spMkLst>
        </pc:spChg>
        <pc:spChg chg="add">
          <ac:chgData name="Hannah Beatty" userId="S::cefepahannah@cefofphiladelphiacounty.onmicrosoft.com::0d7ccdab-feff-4ab1-bc18-308e87b700b6" providerId="AD" clId="Web-{540C5237-E191-1395-CA0A-E2BAA0BCC08F}" dt="2020-11-17T23:11:39.293" v="75"/>
          <ac:spMkLst>
            <pc:docMk/>
            <pc:sldMk cId="610425175" sldId="290"/>
            <ac:spMk id="10" creationId="{755E9CD0-04B0-4A3C-B291-AD913379C713}"/>
          </ac:spMkLst>
        </pc:spChg>
        <pc:spChg chg="add">
          <ac:chgData name="Hannah Beatty" userId="S::cefepahannah@cefofphiladelphiacounty.onmicrosoft.com::0d7ccdab-feff-4ab1-bc18-308e87b700b6" providerId="AD" clId="Web-{540C5237-E191-1395-CA0A-E2BAA0BCC08F}" dt="2020-11-17T23:11:39.293" v="75"/>
          <ac:spMkLst>
            <pc:docMk/>
            <pc:sldMk cId="610425175" sldId="290"/>
            <ac:spMk id="12" creationId="{1DD8BF3B-6066-418C-8D1A-75C5E396FC04}"/>
          </ac:spMkLst>
        </pc:spChg>
        <pc:spChg chg="add">
          <ac:chgData name="Hannah Beatty" userId="S::cefepahannah@cefofphiladelphiacounty.onmicrosoft.com::0d7ccdab-feff-4ab1-bc18-308e87b700b6" providerId="AD" clId="Web-{540C5237-E191-1395-CA0A-E2BAA0BCC08F}" dt="2020-11-17T23:11:39.293" v="75"/>
          <ac:spMkLst>
            <pc:docMk/>
            <pc:sldMk cId="610425175" sldId="290"/>
            <ac:spMk id="14" creationId="{80BC66F9-7A74-4286-AD22-1174052CC22C}"/>
          </ac:spMkLst>
        </pc:spChg>
        <pc:spChg chg="add">
          <ac:chgData name="Hannah Beatty" userId="S::cefepahannah@cefofphiladelphiacounty.onmicrosoft.com::0d7ccdab-feff-4ab1-bc18-308e87b700b6" providerId="AD" clId="Web-{540C5237-E191-1395-CA0A-E2BAA0BCC08F}" dt="2020-11-17T23:11:39.293" v="75"/>
          <ac:spMkLst>
            <pc:docMk/>
            <pc:sldMk cId="610425175" sldId="290"/>
            <ac:spMk id="16" creationId="{D8142CC3-2B5C-48E6-9DF0-6C8ACBAF23EF}"/>
          </ac:spMkLst>
        </pc:spChg>
        <pc:spChg chg="add">
          <ac:chgData name="Hannah Beatty" userId="S::cefepahannah@cefofphiladelphiacounty.onmicrosoft.com::0d7ccdab-feff-4ab1-bc18-308e87b700b6" providerId="AD" clId="Web-{540C5237-E191-1395-CA0A-E2BAA0BCC08F}" dt="2020-11-17T23:11:39.293" v="75"/>
          <ac:spMkLst>
            <pc:docMk/>
            <pc:sldMk cId="610425175" sldId="290"/>
            <ac:spMk id="20" creationId="{46A89C79-8EF3-4AF9-B3D9-59A883F41C83}"/>
          </ac:spMkLst>
        </pc:spChg>
        <pc:spChg chg="add">
          <ac:chgData name="Hannah Beatty" userId="S::cefepahannah@cefofphiladelphiacounty.onmicrosoft.com::0d7ccdab-feff-4ab1-bc18-308e87b700b6" providerId="AD" clId="Web-{540C5237-E191-1395-CA0A-E2BAA0BCC08F}" dt="2020-11-17T23:11:39.293" v="75"/>
          <ac:spMkLst>
            <pc:docMk/>
            <pc:sldMk cId="610425175" sldId="290"/>
            <ac:spMk id="22" creationId="{EFE5CE34-4543-42E5-B82C-1F3D12422CDD}"/>
          </ac:spMkLst>
        </pc:spChg>
        <pc:spChg chg="add">
          <ac:chgData name="Hannah Beatty" userId="S::cefepahannah@cefofphiladelphiacounty.onmicrosoft.com::0d7ccdab-feff-4ab1-bc18-308e87b700b6" providerId="AD" clId="Web-{540C5237-E191-1395-CA0A-E2BAA0BCC08F}" dt="2020-11-17T23:11:39.293" v="75"/>
          <ac:spMkLst>
            <pc:docMk/>
            <pc:sldMk cId="610425175" sldId="290"/>
            <ac:spMk id="24" creationId="{72AF41FE-63D7-4695-81D2-66D2510E4486}"/>
          </ac:spMkLst>
        </pc:spChg>
        <pc:cxnChg chg="add">
          <ac:chgData name="Hannah Beatty" userId="S::cefepahannah@cefofphiladelphiacounty.onmicrosoft.com::0d7ccdab-feff-4ab1-bc18-308e87b700b6" providerId="AD" clId="Web-{540C5237-E191-1395-CA0A-E2BAA0BCC08F}" dt="2020-11-17T23:11:39.293" v="75"/>
          <ac:cxnSpMkLst>
            <pc:docMk/>
            <pc:sldMk cId="610425175" sldId="290"/>
            <ac:cxnSpMk id="18" creationId="{7B2D303B-3DD0-4319-9EAD-361847FEC71D}"/>
          </ac:cxnSpMkLst>
        </pc:cxnChg>
      </pc:sldChg>
    </pc:docChg>
  </pc:docChgLst>
  <pc:docChgLst>
    <pc:chgData name="Hannah Beatty" userId="S::cefepahannah@cefofphiladelphiacounty.onmicrosoft.com::0d7ccdab-feff-4ab1-bc18-308e87b700b6" providerId="AD" clId="Web-{7004B33D-35E0-14E1-175B-540086A187EF}"/>
    <pc:docChg chg="addSld delSld sldOrd addMainMaster modMainMaster">
      <pc:chgData name="Hannah Beatty" userId="S::cefepahannah@cefofphiladelphiacounty.onmicrosoft.com::0d7ccdab-feff-4ab1-bc18-308e87b700b6" providerId="AD" clId="Web-{7004B33D-35E0-14E1-175B-540086A187EF}" dt="2020-11-23T17:32:59.361" v="21"/>
      <pc:docMkLst>
        <pc:docMk/>
      </pc:docMkLst>
      <pc:sldChg chg="new del">
        <pc:chgData name="Hannah Beatty" userId="S::cefepahannah@cefofphiladelphiacounty.onmicrosoft.com::0d7ccdab-feff-4ab1-bc18-308e87b700b6" providerId="AD" clId="Web-{7004B33D-35E0-14E1-175B-540086A187EF}" dt="2020-11-23T17:32:24.438" v="14"/>
        <pc:sldMkLst>
          <pc:docMk/>
          <pc:sldMk cId="3408827528" sldId="297"/>
        </pc:sldMkLst>
      </pc:sldChg>
      <pc:sldChg chg="add">
        <pc:chgData name="Hannah Beatty" userId="S::cefepahannah@cefofphiladelphiacounty.onmicrosoft.com::0d7ccdab-feff-4ab1-bc18-308e87b700b6" providerId="AD" clId="Web-{7004B33D-35E0-14E1-175B-540086A187EF}" dt="2020-11-23T17:30:55.405" v="1"/>
        <pc:sldMkLst>
          <pc:docMk/>
          <pc:sldMk cId="1794231537" sldId="298"/>
        </pc:sldMkLst>
      </pc:sldChg>
      <pc:sldChg chg="add">
        <pc:chgData name="Hannah Beatty" userId="S::cefepahannah@cefofphiladelphiacounty.onmicrosoft.com::0d7ccdab-feff-4ab1-bc18-308e87b700b6" providerId="AD" clId="Web-{7004B33D-35E0-14E1-175B-540086A187EF}" dt="2020-11-23T17:30:55.499" v="2"/>
        <pc:sldMkLst>
          <pc:docMk/>
          <pc:sldMk cId="996662764" sldId="299"/>
        </pc:sldMkLst>
      </pc:sldChg>
      <pc:sldChg chg="add">
        <pc:chgData name="Hannah Beatty" userId="S::cefepahannah@cefofphiladelphiacounty.onmicrosoft.com::0d7ccdab-feff-4ab1-bc18-308e87b700b6" providerId="AD" clId="Web-{7004B33D-35E0-14E1-175B-540086A187EF}" dt="2020-11-23T17:30:55.561" v="3"/>
        <pc:sldMkLst>
          <pc:docMk/>
          <pc:sldMk cId="4025381061" sldId="300"/>
        </pc:sldMkLst>
      </pc:sldChg>
      <pc:sldChg chg="add">
        <pc:chgData name="Hannah Beatty" userId="S::cefepahannah@cefofphiladelphiacounty.onmicrosoft.com::0d7ccdab-feff-4ab1-bc18-308e87b700b6" providerId="AD" clId="Web-{7004B33D-35E0-14E1-175B-540086A187EF}" dt="2020-11-23T17:30:55.655" v="4"/>
        <pc:sldMkLst>
          <pc:docMk/>
          <pc:sldMk cId="81195924" sldId="301"/>
        </pc:sldMkLst>
      </pc:sldChg>
      <pc:sldChg chg="new del">
        <pc:chgData name="Hannah Beatty" userId="S::cefepahannah@cefofphiladelphiacounty.onmicrosoft.com::0d7ccdab-feff-4ab1-bc18-308e87b700b6" providerId="AD" clId="Web-{7004B33D-35E0-14E1-175B-540086A187EF}" dt="2020-11-23T17:32:22.095" v="13"/>
        <pc:sldMkLst>
          <pc:docMk/>
          <pc:sldMk cId="3194740445" sldId="302"/>
        </pc:sldMkLst>
      </pc:sldChg>
      <pc:sldChg chg="add">
        <pc:chgData name="Hannah Beatty" userId="S::cefepahannah@cefofphiladelphiacounty.onmicrosoft.com::0d7ccdab-feff-4ab1-bc18-308e87b700b6" providerId="AD" clId="Web-{7004B33D-35E0-14E1-175B-540086A187EF}" dt="2020-11-23T17:31:21.984" v="6"/>
        <pc:sldMkLst>
          <pc:docMk/>
          <pc:sldMk cId="2441315581" sldId="303"/>
        </pc:sldMkLst>
      </pc:sldChg>
      <pc:sldChg chg="add">
        <pc:chgData name="Hannah Beatty" userId="S::cefepahannah@cefofphiladelphiacounty.onmicrosoft.com::0d7ccdab-feff-4ab1-bc18-308e87b700b6" providerId="AD" clId="Web-{7004B33D-35E0-14E1-175B-540086A187EF}" dt="2020-11-23T17:31:22.062" v="7"/>
        <pc:sldMkLst>
          <pc:docMk/>
          <pc:sldMk cId="1134276154" sldId="304"/>
        </pc:sldMkLst>
      </pc:sldChg>
      <pc:sldChg chg="add">
        <pc:chgData name="Hannah Beatty" userId="S::cefepahannah@cefofphiladelphiacounty.onmicrosoft.com::0d7ccdab-feff-4ab1-bc18-308e87b700b6" providerId="AD" clId="Web-{7004B33D-35E0-14E1-175B-540086A187EF}" dt="2020-11-23T17:31:22.140" v="8"/>
        <pc:sldMkLst>
          <pc:docMk/>
          <pc:sldMk cId="2831863611" sldId="305"/>
        </pc:sldMkLst>
      </pc:sldChg>
      <pc:sldChg chg="add">
        <pc:chgData name="Hannah Beatty" userId="S::cefepahannah@cefofphiladelphiacounty.onmicrosoft.com::0d7ccdab-feff-4ab1-bc18-308e87b700b6" providerId="AD" clId="Web-{7004B33D-35E0-14E1-175B-540086A187EF}" dt="2020-11-23T17:31:22.218" v="9"/>
        <pc:sldMkLst>
          <pc:docMk/>
          <pc:sldMk cId="2247602136" sldId="306"/>
        </pc:sldMkLst>
      </pc:sldChg>
      <pc:sldChg chg="new del">
        <pc:chgData name="Hannah Beatty" userId="S::cefepahannah@cefofphiladelphiacounty.onmicrosoft.com::0d7ccdab-feff-4ab1-bc18-308e87b700b6" providerId="AD" clId="Web-{7004B33D-35E0-14E1-175B-540086A187EF}" dt="2020-11-23T17:32:18.829" v="12"/>
        <pc:sldMkLst>
          <pc:docMk/>
          <pc:sldMk cId="1183497140" sldId="307"/>
        </pc:sldMkLst>
      </pc:sldChg>
      <pc:sldChg chg="add">
        <pc:chgData name="Hannah Beatty" userId="S::cefepahannah@cefofphiladelphiacounty.onmicrosoft.com::0d7ccdab-feff-4ab1-bc18-308e87b700b6" providerId="AD" clId="Web-{7004B33D-35E0-14E1-175B-540086A187EF}" dt="2020-11-23T17:32:17.094" v="11"/>
        <pc:sldMkLst>
          <pc:docMk/>
          <pc:sldMk cId="1001532122" sldId="308"/>
        </pc:sldMkLst>
      </pc:sldChg>
      <pc:sldChg chg="new del">
        <pc:chgData name="Hannah Beatty" userId="S::cefepahannah@cefofphiladelphiacounty.onmicrosoft.com::0d7ccdab-feff-4ab1-bc18-308e87b700b6" providerId="AD" clId="Web-{7004B33D-35E0-14E1-175B-540086A187EF}" dt="2020-11-23T17:32:51.423" v="19"/>
        <pc:sldMkLst>
          <pc:docMk/>
          <pc:sldMk cId="2178165311" sldId="309"/>
        </pc:sldMkLst>
      </pc:sldChg>
      <pc:sldChg chg="add">
        <pc:chgData name="Hannah Beatty" userId="S::cefepahannah@cefofphiladelphiacounty.onmicrosoft.com::0d7ccdab-feff-4ab1-bc18-308e87b700b6" providerId="AD" clId="Web-{7004B33D-35E0-14E1-175B-540086A187EF}" dt="2020-11-23T17:32:48.158" v="16"/>
        <pc:sldMkLst>
          <pc:docMk/>
          <pc:sldMk cId="1890073134" sldId="310"/>
        </pc:sldMkLst>
      </pc:sldChg>
      <pc:sldChg chg="add ord">
        <pc:chgData name="Hannah Beatty" userId="S::cefepahannah@cefofphiladelphiacounty.onmicrosoft.com::0d7ccdab-feff-4ab1-bc18-308e87b700b6" providerId="AD" clId="Web-{7004B33D-35E0-14E1-175B-540086A187EF}" dt="2020-11-23T17:32:59.361" v="21"/>
        <pc:sldMkLst>
          <pc:docMk/>
          <pc:sldMk cId="3076137374" sldId="311"/>
        </pc:sldMkLst>
      </pc:sldChg>
      <pc:sldChg chg="add">
        <pc:chgData name="Hannah Beatty" userId="S::cefepahannah@cefofphiladelphiacounty.onmicrosoft.com::0d7ccdab-feff-4ab1-bc18-308e87b700b6" providerId="AD" clId="Web-{7004B33D-35E0-14E1-175B-540086A187EF}" dt="2020-11-23T17:32:48.298" v="18"/>
        <pc:sldMkLst>
          <pc:docMk/>
          <pc:sldMk cId="2835989242" sldId="312"/>
        </pc:sldMkLst>
      </pc:sldChg>
      <pc:sldMasterChg chg="add addSldLayout">
        <pc:chgData name="Hannah Beatty" userId="S::cefepahannah@cefofphiladelphiacounty.onmicrosoft.com::0d7ccdab-feff-4ab1-bc18-308e87b700b6" providerId="AD" clId="Web-{7004B33D-35E0-14E1-175B-540086A187EF}" dt="2020-11-23T17:30:55.405" v="1"/>
        <pc:sldMasterMkLst>
          <pc:docMk/>
          <pc:sldMasterMk cId="3614734580" sldId="2147483672"/>
        </pc:sldMasterMkLst>
        <pc:sldLayoutChg chg="add">
          <pc:chgData name="Hannah Beatty" userId="S::cefepahannah@cefofphiladelphiacounty.onmicrosoft.com::0d7ccdab-feff-4ab1-bc18-308e87b700b6" providerId="AD" clId="Web-{7004B33D-35E0-14E1-175B-540086A187EF}" dt="2020-11-23T17:30:55.405" v="1"/>
          <pc:sldLayoutMkLst>
            <pc:docMk/>
            <pc:sldMasterMk cId="3614734580" sldId="2147483672"/>
            <pc:sldLayoutMk cId="1787993207" sldId="2147483673"/>
          </pc:sldLayoutMkLst>
        </pc:sldLayoutChg>
        <pc:sldLayoutChg chg="add">
          <pc:chgData name="Hannah Beatty" userId="S::cefepahannah@cefofphiladelphiacounty.onmicrosoft.com::0d7ccdab-feff-4ab1-bc18-308e87b700b6" providerId="AD" clId="Web-{7004B33D-35E0-14E1-175B-540086A187EF}" dt="2020-11-23T17:30:55.405" v="1"/>
          <pc:sldLayoutMkLst>
            <pc:docMk/>
            <pc:sldMasterMk cId="3614734580" sldId="2147483672"/>
            <pc:sldLayoutMk cId="2930230474" sldId="2147483674"/>
          </pc:sldLayoutMkLst>
        </pc:sldLayoutChg>
        <pc:sldLayoutChg chg="add">
          <pc:chgData name="Hannah Beatty" userId="S::cefepahannah@cefofphiladelphiacounty.onmicrosoft.com::0d7ccdab-feff-4ab1-bc18-308e87b700b6" providerId="AD" clId="Web-{7004B33D-35E0-14E1-175B-540086A187EF}" dt="2020-11-23T17:30:55.405" v="1"/>
          <pc:sldLayoutMkLst>
            <pc:docMk/>
            <pc:sldMasterMk cId="3614734580" sldId="2147483672"/>
            <pc:sldLayoutMk cId="3969449498" sldId="2147483675"/>
          </pc:sldLayoutMkLst>
        </pc:sldLayoutChg>
        <pc:sldLayoutChg chg="add">
          <pc:chgData name="Hannah Beatty" userId="S::cefepahannah@cefofphiladelphiacounty.onmicrosoft.com::0d7ccdab-feff-4ab1-bc18-308e87b700b6" providerId="AD" clId="Web-{7004B33D-35E0-14E1-175B-540086A187EF}" dt="2020-11-23T17:30:55.405" v="1"/>
          <pc:sldLayoutMkLst>
            <pc:docMk/>
            <pc:sldMasterMk cId="3614734580" sldId="2147483672"/>
            <pc:sldLayoutMk cId="3498616530" sldId="2147483676"/>
          </pc:sldLayoutMkLst>
        </pc:sldLayoutChg>
        <pc:sldLayoutChg chg="add">
          <pc:chgData name="Hannah Beatty" userId="S::cefepahannah@cefofphiladelphiacounty.onmicrosoft.com::0d7ccdab-feff-4ab1-bc18-308e87b700b6" providerId="AD" clId="Web-{7004B33D-35E0-14E1-175B-540086A187EF}" dt="2020-11-23T17:30:55.405" v="1"/>
          <pc:sldLayoutMkLst>
            <pc:docMk/>
            <pc:sldMasterMk cId="3614734580" sldId="2147483672"/>
            <pc:sldLayoutMk cId="2886664912" sldId="2147483677"/>
          </pc:sldLayoutMkLst>
        </pc:sldLayoutChg>
        <pc:sldLayoutChg chg="add">
          <pc:chgData name="Hannah Beatty" userId="S::cefepahannah@cefofphiladelphiacounty.onmicrosoft.com::0d7ccdab-feff-4ab1-bc18-308e87b700b6" providerId="AD" clId="Web-{7004B33D-35E0-14E1-175B-540086A187EF}" dt="2020-11-23T17:30:55.405" v="1"/>
          <pc:sldLayoutMkLst>
            <pc:docMk/>
            <pc:sldMasterMk cId="3614734580" sldId="2147483672"/>
            <pc:sldLayoutMk cId="3746130950" sldId="2147483678"/>
          </pc:sldLayoutMkLst>
        </pc:sldLayoutChg>
        <pc:sldLayoutChg chg="add">
          <pc:chgData name="Hannah Beatty" userId="S::cefepahannah@cefofphiladelphiacounty.onmicrosoft.com::0d7ccdab-feff-4ab1-bc18-308e87b700b6" providerId="AD" clId="Web-{7004B33D-35E0-14E1-175B-540086A187EF}" dt="2020-11-23T17:30:55.405" v="1"/>
          <pc:sldLayoutMkLst>
            <pc:docMk/>
            <pc:sldMasterMk cId="3614734580" sldId="2147483672"/>
            <pc:sldLayoutMk cId="1563786966" sldId="2147483679"/>
          </pc:sldLayoutMkLst>
        </pc:sldLayoutChg>
        <pc:sldLayoutChg chg="add">
          <pc:chgData name="Hannah Beatty" userId="S::cefepahannah@cefofphiladelphiacounty.onmicrosoft.com::0d7ccdab-feff-4ab1-bc18-308e87b700b6" providerId="AD" clId="Web-{7004B33D-35E0-14E1-175B-540086A187EF}" dt="2020-11-23T17:30:55.405" v="1"/>
          <pc:sldLayoutMkLst>
            <pc:docMk/>
            <pc:sldMasterMk cId="3614734580" sldId="2147483672"/>
            <pc:sldLayoutMk cId="4237334548" sldId="2147483680"/>
          </pc:sldLayoutMkLst>
        </pc:sldLayoutChg>
        <pc:sldLayoutChg chg="add">
          <pc:chgData name="Hannah Beatty" userId="S::cefepahannah@cefofphiladelphiacounty.onmicrosoft.com::0d7ccdab-feff-4ab1-bc18-308e87b700b6" providerId="AD" clId="Web-{7004B33D-35E0-14E1-175B-540086A187EF}" dt="2020-11-23T17:30:55.405" v="1"/>
          <pc:sldLayoutMkLst>
            <pc:docMk/>
            <pc:sldMasterMk cId="3614734580" sldId="2147483672"/>
            <pc:sldLayoutMk cId="3269392041" sldId="2147483681"/>
          </pc:sldLayoutMkLst>
        </pc:sldLayoutChg>
        <pc:sldLayoutChg chg="add">
          <pc:chgData name="Hannah Beatty" userId="S::cefepahannah@cefofphiladelphiacounty.onmicrosoft.com::0d7ccdab-feff-4ab1-bc18-308e87b700b6" providerId="AD" clId="Web-{7004B33D-35E0-14E1-175B-540086A187EF}" dt="2020-11-23T17:30:55.405" v="1"/>
          <pc:sldLayoutMkLst>
            <pc:docMk/>
            <pc:sldMasterMk cId="3614734580" sldId="2147483672"/>
            <pc:sldLayoutMk cId="1474418760" sldId="2147483682"/>
          </pc:sldLayoutMkLst>
        </pc:sldLayoutChg>
        <pc:sldLayoutChg chg="add">
          <pc:chgData name="Hannah Beatty" userId="S::cefepahannah@cefofphiladelphiacounty.onmicrosoft.com::0d7ccdab-feff-4ab1-bc18-308e87b700b6" providerId="AD" clId="Web-{7004B33D-35E0-14E1-175B-540086A187EF}" dt="2020-11-23T17:30:55.405" v="1"/>
          <pc:sldLayoutMkLst>
            <pc:docMk/>
            <pc:sldMasterMk cId="3614734580" sldId="2147483672"/>
            <pc:sldLayoutMk cId="2153343780" sldId="2147483683"/>
          </pc:sldLayoutMkLst>
        </pc:sldLayoutChg>
      </pc:sldMasterChg>
      <pc:sldMasterChg chg="replId modSldLayout">
        <pc:chgData name="Hannah Beatty" userId="S::cefepahannah@cefofphiladelphiacounty.onmicrosoft.com::0d7ccdab-feff-4ab1-bc18-308e87b700b6" providerId="AD" clId="Web-{7004B33D-35E0-14E1-175B-540086A187EF}" dt="2020-11-23T17:30:55.405" v="1"/>
        <pc:sldMasterMkLst>
          <pc:docMk/>
          <pc:sldMasterMk cId="1050102472" sldId="2147483684"/>
        </pc:sldMasterMkLst>
        <pc:sldLayoutChg chg="replId">
          <pc:chgData name="Hannah Beatty" userId="S::cefepahannah@cefofphiladelphiacounty.onmicrosoft.com::0d7ccdab-feff-4ab1-bc18-308e87b700b6" providerId="AD" clId="Web-{7004B33D-35E0-14E1-175B-540086A187EF}" dt="2020-11-23T17:30:55.405" v="1"/>
          <pc:sldLayoutMkLst>
            <pc:docMk/>
            <pc:sldMasterMk cId="1050102472" sldId="2147483684"/>
            <pc:sldLayoutMk cId="1331401644" sldId="2147483685"/>
          </pc:sldLayoutMkLst>
        </pc:sldLayoutChg>
        <pc:sldLayoutChg chg="replId">
          <pc:chgData name="Hannah Beatty" userId="S::cefepahannah@cefofphiladelphiacounty.onmicrosoft.com::0d7ccdab-feff-4ab1-bc18-308e87b700b6" providerId="AD" clId="Web-{7004B33D-35E0-14E1-175B-540086A187EF}" dt="2020-11-23T17:30:55.405" v="1"/>
          <pc:sldLayoutMkLst>
            <pc:docMk/>
            <pc:sldMasterMk cId="1050102472" sldId="2147483684"/>
            <pc:sldLayoutMk cId="4146839886" sldId="2147483686"/>
          </pc:sldLayoutMkLst>
        </pc:sldLayoutChg>
        <pc:sldLayoutChg chg="replId">
          <pc:chgData name="Hannah Beatty" userId="S::cefepahannah@cefofphiladelphiacounty.onmicrosoft.com::0d7ccdab-feff-4ab1-bc18-308e87b700b6" providerId="AD" clId="Web-{7004B33D-35E0-14E1-175B-540086A187EF}" dt="2020-11-23T17:30:55.405" v="1"/>
          <pc:sldLayoutMkLst>
            <pc:docMk/>
            <pc:sldMasterMk cId="1050102472" sldId="2147483684"/>
            <pc:sldLayoutMk cId="2528218144" sldId="2147483687"/>
          </pc:sldLayoutMkLst>
        </pc:sldLayoutChg>
        <pc:sldLayoutChg chg="replId">
          <pc:chgData name="Hannah Beatty" userId="S::cefepahannah@cefofphiladelphiacounty.onmicrosoft.com::0d7ccdab-feff-4ab1-bc18-308e87b700b6" providerId="AD" clId="Web-{7004B33D-35E0-14E1-175B-540086A187EF}" dt="2020-11-23T17:30:55.405" v="1"/>
          <pc:sldLayoutMkLst>
            <pc:docMk/>
            <pc:sldMasterMk cId="1050102472" sldId="2147483684"/>
            <pc:sldLayoutMk cId="1537486770" sldId="2147483688"/>
          </pc:sldLayoutMkLst>
        </pc:sldLayoutChg>
        <pc:sldLayoutChg chg="replId">
          <pc:chgData name="Hannah Beatty" userId="S::cefepahannah@cefofphiladelphiacounty.onmicrosoft.com::0d7ccdab-feff-4ab1-bc18-308e87b700b6" providerId="AD" clId="Web-{7004B33D-35E0-14E1-175B-540086A187EF}" dt="2020-11-23T17:30:55.405" v="1"/>
          <pc:sldLayoutMkLst>
            <pc:docMk/>
            <pc:sldMasterMk cId="1050102472" sldId="2147483684"/>
            <pc:sldLayoutMk cId="145218589" sldId="2147483689"/>
          </pc:sldLayoutMkLst>
        </pc:sldLayoutChg>
        <pc:sldLayoutChg chg="replId">
          <pc:chgData name="Hannah Beatty" userId="S::cefepahannah@cefofphiladelphiacounty.onmicrosoft.com::0d7ccdab-feff-4ab1-bc18-308e87b700b6" providerId="AD" clId="Web-{7004B33D-35E0-14E1-175B-540086A187EF}" dt="2020-11-23T17:30:55.405" v="1"/>
          <pc:sldLayoutMkLst>
            <pc:docMk/>
            <pc:sldMasterMk cId="1050102472" sldId="2147483684"/>
            <pc:sldLayoutMk cId="1684046884" sldId="2147483690"/>
          </pc:sldLayoutMkLst>
        </pc:sldLayoutChg>
        <pc:sldLayoutChg chg="replId">
          <pc:chgData name="Hannah Beatty" userId="S::cefepahannah@cefofphiladelphiacounty.onmicrosoft.com::0d7ccdab-feff-4ab1-bc18-308e87b700b6" providerId="AD" clId="Web-{7004B33D-35E0-14E1-175B-540086A187EF}" dt="2020-11-23T17:30:55.405" v="1"/>
          <pc:sldLayoutMkLst>
            <pc:docMk/>
            <pc:sldMasterMk cId="1050102472" sldId="2147483684"/>
            <pc:sldLayoutMk cId="852015011" sldId="2147483691"/>
          </pc:sldLayoutMkLst>
        </pc:sldLayoutChg>
        <pc:sldLayoutChg chg="replId">
          <pc:chgData name="Hannah Beatty" userId="S::cefepahannah@cefofphiladelphiacounty.onmicrosoft.com::0d7ccdab-feff-4ab1-bc18-308e87b700b6" providerId="AD" clId="Web-{7004B33D-35E0-14E1-175B-540086A187EF}" dt="2020-11-23T17:30:55.405" v="1"/>
          <pc:sldLayoutMkLst>
            <pc:docMk/>
            <pc:sldMasterMk cId="1050102472" sldId="2147483684"/>
            <pc:sldLayoutMk cId="743239005" sldId="2147483692"/>
          </pc:sldLayoutMkLst>
        </pc:sldLayoutChg>
        <pc:sldLayoutChg chg="replId">
          <pc:chgData name="Hannah Beatty" userId="S::cefepahannah@cefofphiladelphiacounty.onmicrosoft.com::0d7ccdab-feff-4ab1-bc18-308e87b700b6" providerId="AD" clId="Web-{7004B33D-35E0-14E1-175B-540086A187EF}" dt="2020-11-23T17:30:55.405" v="1"/>
          <pc:sldLayoutMkLst>
            <pc:docMk/>
            <pc:sldMasterMk cId="1050102472" sldId="2147483684"/>
            <pc:sldLayoutMk cId="3136756170" sldId="2147483693"/>
          </pc:sldLayoutMkLst>
        </pc:sldLayoutChg>
        <pc:sldLayoutChg chg="replId">
          <pc:chgData name="Hannah Beatty" userId="S::cefepahannah@cefofphiladelphiacounty.onmicrosoft.com::0d7ccdab-feff-4ab1-bc18-308e87b700b6" providerId="AD" clId="Web-{7004B33D-35E0-14E1-175B-540086A187EF}" dt="2020-11-23T17:30:55.405" v="1"/>
          <pc:sldLayoutMkLst>
            <pc:docMk/>
            <pc:sldMasterMk cId="1050102472" sldId="2147483684"/>
            <pc:sldLayoutMk cId="2187814236" sldId="2147483694"/>
          </pc:sldLayoutMkLst>
        </pc:sldLayoutChg>
        <pc:sldLayoutChg chg="replId">
          <pc:chgData name="Hannah Beatty" userId="S::cefepahannah@cefofphiladelphiacounty.onmicrosoft.com::0d7ccdab-feff-4ab1-bc18-308e87b700b6" providerId="AD" clId="Web-{7004B33D-35E0-14E1-175B-540086A187EF}" dt="2020-11-23T17:30:55.405" v="1"/>
          <pc:sldLayoutMkLst>
            <pc:docMk/>
            <pc:sldMasterMk cId="1050102472" sldId="2147483684"/>
            <pc:sldLayoutMk cId="1097500863" sldId="2147483695"/>
          </pc:sldLayoutMkLst>
        </pc:sldLayoutChg>
      </pc:sldMasterChg>
    </pc:docChg>
  </pc:docChgLst>
  <pc:docChgLst>
    <pc:chgData name="Hannah Beatty" userId="S::cefepahannah@cefofphiladelphiacounty.onmicrosoft.com::0d7ccdab-feff-4ab1-bc18-308e87b700b6" providerId="AD" clId="Web-{49145D57-FEFA-5D44-1FB5-BA95A102B0C8}"/>
    <pc:docChg chg="modSld">
      <pc:chgData name="Hannah Beatty" userId="S::cefepahannah@cefofphiladelphiacounty.onmicrosoft.com::0d7ccdab-feff-4ab1-bc18-308e87b700b6" providerId="AD" clId="Web-{49145D57-FEFA-5D44-1FB5-BA95A102B0C8}" dt="2020-11-17T04:51:00.789" v="3" actId="20577"/>
      <pc:docMkLst>
        <pc:docMk/>
      </pc:docMkLst>
      <pc:sldChg chg="modSp">
        <pc:chgData name="Hannah Beatty" userId="S::cefepahannah@cefofphiladelphiacounty.onmicrosoft.com::0d7ccdab-feff-4ab1-bc18-308e87b700b6" providerId="AD" clId="Web-{49145D57-FEFA-5D44-1FB5-BA95A102B0C8}" dt="2020-11-17T04:51:00.789" v="2" actId="20577"/>
        <pc:sldMkLst>
          <pc:docMk/>
          <pc:sldMk cId="681264799" sldId="270"/>
        </pc:sldMkLst>
        <pc:spChg chg="mod">
          <ac:chgData name="Hannah Beatty" userId="S::cefepahannah@cefofphiladelphiacounty.onmicrosoft.com::0d7ccdab-feff-4ab1-bc18-308e87b700b6" providerId="AD" clId="Web-{49145D57-FEFA-5D44-1FB5-BA95A102B0C8}" dt="2020-11-17T04:51:00.789" v="2" actId="20577"/>
          <ac:spMkLst>
            <pc:docMk/>
            <pc:sldMk cId="681264799" sldId="270"/>
            <ac:spMk id="2" creationId="{585CD334-A1AC-49C7-9688-5E57EA1A8BCB}"/>
          </ac:spMkLst>
        </pc:spChg>
      </pc:sldChg>
    </pc:docChg>
  </pc:docChgLst>
  <pc:docChgLst>
    <pc:chgData name="Hannah Beatty" userId="S::cefepahannah@cefofphiladelphiacounty.onmicrosoft.com::0d7ccdab-feff-4ab1-bc18-308e87b700b6" providerId="AD" clId="Web-{0943A389-3F7E-B8E0-11AA-7635241F3D61}"/>
    <pc:docChg chg="addSld delSld addMainMaster modMainMaster">
      <pc:chgData name="Hannah Beatty" userId="S::cefepahannah@cefofphiladelphiacounty.onmicrosoft.com::0d7ccdab-feff-4ab1-bc18-308e87b700b6" providerId="AD" clId="Web-{0943A389-3F7E-B8E0-11AA-7635241F3D61}" dt="2020-11-17T04:36:20.124" v="2"/>
      <pc:docMkLst>
        <pc:docMk/>
      </pc:docMkLst>
      <pc:sldChg chg="new del">
        <pc:chgData name="Hannah Beatty" userId="S::cefepahannah@cefofphiladelphiacounty.onmicrosoft.com::0d7ccdab-feff-4ab1-bc18-308e87b700b6" providerId="AD" clId="Web-{0943A389-3F7E-B8E0-11AA-7635241F3D61}" dt="2020-11-17T04:36:20.124" v="2"/>
        <pc:sldMkLst>
          <pc:docMk/>
          <pc:sldMk cId="1882913486" sldId="287"/>
        </pc:sldMkLst>
      </pc:sldChg>
      <pc:sldChg chg="add">
        <pc:chgData name="Hannah Beatty" userId="S::cefepahannah@cefofphiladelphiacounty.onmicrosoft.com::0d7ccdab-feff-4ab1-bc18-308e87b700b6" providerId="AD" clId="Web-{0943A389-3F7E-B8E0-11AA-7635241F3D61}" dt="2020-11-17T04:36:15.717" v="1"/>
        <pc:sldMkLst>
          <pc:docMk/>
          <pc:sldMk cId="269059543" sldId="288"/>
        </pc:sldMkLst>
      </pc:sldChg>
      <pc:sldMasterChg chg="add addSldLayout">
        <pc:chgData name="Hannah Beatty" userId="S::cefepahannah@cefofphiladelphiacounty.onmicrosoft.com::0d7ccdab-feff-4ab1-bc18-308e87b700b6" providerId="AD" clId="Web-{0943A389-3F7E-B8E0-11AA-7635241F3D61}" dt="2020-11-17T04:36:15.717" v="1"/>
        <pc:sldMasterMkLst>
          <pc:docMk/>
          <pc:sldMasterMk cId="2902067227" sldId="2147483660"/>
        </pc:sldMasterMkLst>
        <pc:sldLayoutChg chg="add">
          <pc:chgData name="Hannah Beatty" userId="S::cefepahannah@cefofphiladelphiacounty.onmicrosoft.com::0d7ccdab-feff-4ab1-bc18-308e87b700b6" providerId="AD" clId="Web-{0943A389-3F7E-B8E0-11AA-7635241F3D61}" dt="2020-11-17T04:36:15.717" v="1"/>
          <pc:sldLayoutMkLst>
            <pc:docMk/>
            <pc:sldMasterMk cId="2902067227" sldId="2147483660"/>
            <pc:sldLayoutMk cId="3300894188" sldId="2147483661"/>
          </pc:sldLayoutMkLst>
        </pc:sldLayoutChg>
        <pc:sldLayoutChg chg="add">
          <pc:chgData name="Hannah Beatty" userId="S::cefepahannah@cefofphiladelphiacounty.onmicrosoft.com::0d7ccdab-feff-4ab1-bc18-308e87b700b6" providerId="AD" clId="Web-{0943A389-3F7E-B8E0-11AA-7635241F3D61}" dt="2020-11-17T04:36:15.717" v="1"/>
          <pc:sldLayoutMkLst>
            <pc:docMk/>
            <pc:sldMasterMk cId="2902067227" sldId="2147483660"/>
            <pc:sldLayoutMk cId="2433198074" sldId="2147483662"/>
          </pc:sldLayoutMkLst>
        </pc:sldLayoutChg>
        <pc:sldLayoutChg chg="add">
          <pc:chgData name="Hannah Beatty" userId="S::cefepahannah@cefofphiladelphiacounty.onmicrosoft.com::0d7ccdab-feff-4ab1-bc18-308e87b700b6" providerId="AD" clId="Web-{0943A389-3F7E-B8E0-11AA-7635241F3D61}" dt="2020-11-17T04:36:15.717" v="1"/>
          <pc:sldLayoutMkLst>
            <pc:docMk/>
            <pc:sldMasterMk cId="2902067227" sldId="2147483660"/>
            <pc:sldLayoutMk cId="1023837196" sldId="2147483663"/>
          </pc:sldLayoutMkLst>
        </pc:sldLayoutChg>
        <pc:sldLayoutChg chg="add">
          <pc:chgData name="Hannah Beatty" userId="S::cefepahannah@cefofphiladelphiacounty.onmicrosoft.com::0d7ccdab-feff-4ab1-bc18-308e87b700b6" providerId="AD" clId="Web-{0943A389-3F7E-B8E0-11AA-7635241F3D61}" dt="2020-11-17T04:36:15.717" v="1"/>
          <pc:sldLayoutMkLst>
            <pc:docMk/>
            <pc:sldMasterMk cId="2902067227" sldId="2147483660"/>
            <pc:sldLayoutMk cId="851616742" sldId="2147483664"/>
          </pc:sldLayoutMkLst>
        </pc:sldLayoutChg>
        <pc:sldLayoutChg chg="add">
          <pc:chgData name="Hannah Beatty" userId="S::cefepahannah@cefofphiladelphiacounty.onmicrosoft.com::0d7ccdab-feff-4ab1-bc18-308e87b700b6" providerId="AD" clId="Web-{0943A389-3F7E-B8E0-11AA-7635241F3D61}" dt="2020-11-17T04:36:15.717" v="1"/>
          <pc:sldLayoutMkLst>
            <pc:docMk/>
            <pc:sldMasterMk cId="2902067227" sldId="2147483660"/>
            <pc:sldLayoutMk cId="775436040" sldId="2147483665"/>
          </pc:sldLayoutMkLst>
        </pc:sldLayoutChg>
        <pc:sldLayoutChg chg="add">
          <pc:chgData name="Hannah Beatty" userId="S::cefepahannah@cefofphiladelphiacounty.onmicrosoft.com::0d7ccdab-feff-4ab1-bc18-308e87b700b6" providerId="AD" clId="Web-{0943A389-3F7E-B8E0-11AA-7635241F3D61}" dt="2020-11-17T04:36:15.717" v="1"/>
          <pc:sldLayoutMkLst>
            <pc:docMk/>
            <pc:sldMasterMk cId="2902067227" sldId="2147483660"/>
            <pc:sldLayoutMk cId="2823037007" sldId="2147483666"/>
          </pc:sldLayoutMkLst>
        </pc:sldLayoutChg>
        <pc:sldLayoutChg chg="add">
          <pc:chgData name="Hannah Beatty" userId="S::cefepahannah@cefofphiladelphiacounty.onmicrosoft.com::0d7ccdab-feff-4ab1-bc18-308e87b700b6" providerId="AD" clId="Web-{0943A389-3F7E-B8E0-11AA-7635241F3D61}" dt="2020-11-17T04:36:15.717" v="1"/>
          <pc:sldLayoutMkLst>
            <pc:docMk/>
            <pc:sldMasterMk cId="2902067227" sldId="2147483660"/>
            <pc:sldLayoutMk cId="543612722" sldId="2147483667"/>
          </pc:sldLayoutMkLst>
        </pc:sldLayoutChg>
        <pc:sldLayoutChg chg="add">
          <pc:chgData name="Hannah Beatty" userId="S::cefepahannah@cefofphiladelphiacounty.onmicrosoft.com::0d7ccdab-feff-4ab1-bc18-308e87b700b6" providerId="AD" clId="Web-{0943A389-3F7E-B8E0-11AA-7635241F3D61}" dt="2020-11-17T04:36:15.717" v="1"/>
          <pc:sldLayoutMkLst>
            <pc:docMk/>
            <pc:sldMasterMk cId="2902067227" sldId="2147483660"/>
            <pc:sldLayoutMk cId="1496696855" sldId="2147483668"/>
          </pc:sldLayoutMkLst>
        </pc:sldLayoutChg>
        <pc:sldLayoutChg chg="add">
          <pc:chgData name="Hannah Beatty" userId="S::cefepahannah@cefofphiladelphiacounty.onmicrosoft.com::0d7ccdab-feff-4ab1-bc18-308e87b700b6" providerId="AD" clId="Web-{0943A389-3F7E-B8E0-11AA-7635241F3D61}" dt="2020-11-17T04:36:15.717" v="1"/>
          <pc:sldLayoutMkLst>
            <pc:docMk/>
            <pc:sldMasterMk cId="2902067227" sldId="2147483660"/>
            <pc:sldLayoutMk cId="1019176903" sldId="2147483669"/>
          </pc:sldLayoutMkLst>
        </pc:sldLayoutChg>
        <pc:sldLayoutChg chg="add">
          <pc:chgData name="Hannah Beatty" userId="S::cefepahannah@cefofphiladelphiacounty.onmicrosoft.com::0d7ccdab-feff-4ab1-bc18-308e87b700b6" providerId="AD" clId="Web-{0943A389-3F7E-B8E0-11AA-7635241F3D61}" dt="2020-11-17T04:36:15.717" v="1"/>
          <pc:sldLayoutMkLst>
            <pc:docMk/>
            <pc:sldMasterMk cId="2902067227" sldId="2147483660"/>
            <pc:sldLayoutMk cId="2701569835" sldId="2147483670"/>
          </pc:sldLayoutMkLst>
        </pc:sldLayoutChg>
        <pc:sldLayoutChg chg="add">
          <pc:chgData name="Hannah Beatty" userId="S::cefepahannah@cefofphiladelphiacounty.onmicrosoft.com::0d7ccdab-feff-4ab1-bc18-308e87b700b6" providerId="AD" clId="Web-{0943A389-3F7E-B8E0-11AA-7635241F3D61}" dt="2020-11-17T04:36:15.717" v="1"/>
          <pc:sldLayoutMkLst>
            <pc:docMk/>
            <pc:sldMasterMk cId="2902067227" sldId="2147483660"/>
            <pc:sldLayoutMk cId="3505471971" sldId="2147483671"/>
          </pc:sldLayoutMkLst>
        </pc:sldLayoutChg>
      </pc:sldMasterChg>
      <pc:sldMasterChg chg="replId modSldLayout">
        <pc:chgData name="Hannah Beatty" userId="S::cefepahannah@cefofphiladelphiacounty.onmicrosoft.com::0d7ccdab-feff-4ab1-bc18-308e87b700b6" providerId="AD" clId="Web-{0943A389-3F7E-B8E0-11AA-7635241F3D61}" dt="2020-11-17T04:36:15.717" v="1"/>
        <pc:sldMasterMkLst>
          <pc:docMk/>
          <pc:sldMasterMk cId="1050102472" sldId="2147483684"/>
        </pc:sldMasterMkLst>
        <pc:sldLayoutChg chg="replId">
          <pc:chgData name="Hannah Beatty" userId="S::cefepahannah@cefofphiladelphiacounty.onmicrosoft.com::0d7ccdab-feff-4ab1-bc18-308e87b700b6" providerId="AD" clId="Web-{0943A389-3F7E-B8E0-11AA-7635241F3D61}" dt="2020-11-17T04:36:15.717" v="1"/>
          <pc:sldLayoutMkLst>
            <pc:docMk/>
            <pc:sldMasterMk cId="1050102472" sldId="2147483684"/>
            <pc:sldLayoutMk cId="1331401644" sldId="2147483685"/>
          </pc:sldLayoutMkLst>
        </pc:sldLayoutChg>
        <pc:sldLayoutChg chg="replId">
          <pc:chgData name="Hannah Beatty" userId="S::cefepahannah@cefofphiladelphiacounty.onmicrosoft.com::0d7ccdab-feff-4ab1-bc18-308e87b700b6" providerId="AD" clId="Web-{0943A389-3F7E-B8E0-11AA-7635241F3D61}" dt="2020-11-17T04:36:15.717" v="1"/>
          <pc:sldLayoutMkLst>
            <pc:docMk/>
            <pc:sldMasterMk cId="1050102472" sldId="2147483684"/>
            <pc:sldLayoutMk cId="4146839886" sldId="2147483686"/>
          </pc:sldLayoutMkLst>
        </pc:sldLayoutChg>
        <pc:sldLayoutChg chg="replId">
          <pc:chgData name="Hannah Beatty" userId="S::cefepahannah@cefofphiladelphiacounty.onmicrosoft.com::0d7ccdab-feff-4ab1-bc18-308e87b700b6" providerId="AD" clId="Web-{0943A389-3F7E-B8E0-11AA-7635241F3D61}" dt="2020-11-17T04:36:15.717" v="1"/>
          <pc:sldLayoutMkLst>
            <pc:docMk/>
            <pc:sldMasterMk cId="1050102472" sldId="2147483684"/>
            <pc:sldLayoutMk cId="2528218144" sldId="2147483687"/>
          </pc:sldLayoutMkLst>
        </pc:sldLayoutChg>
        <pc:sldLayoutChg chg="replId">
          <pc:chgData name="Hannah Beatty" userId="S::cefepahannah@cefofphiladelphiacounty.onmicrosoft.com::0d7ccdab-feff-4ab1-bc18-308e87b700b6" providerId="AD" clId="Web-{0943A389-3F7E-B8E0-11AA-7635241F3D61}" dt="2020-11-17T04:36:15.717" v="1"/>
          <pc:sldLayoutMkLst>
            <pc:docMk/>
            <pc:sldMasterMk cId="1050102472" sldId="2147483684"/>
            <pc:sldLayoutMk cId="1537486770" sldId="2147483688"/>
          </pc:sldLayoutMkLst>
        </pc:sldLayoutChg>
        <pc:sldLayoutChg chg="replId">
          <pc:chgData name="Hannah Beatty" userId="S::cefepahannah@cefofphiladelphiacounty.onmicrosoft.com::0d7ccdab-feff-4ab1-bc18-308e87b700b6" providerId="AD" clId="Web-{0943A389-3F7E-B8E0-11AA-7635241F3D61}" dt="2020-11-17T04:36:15.717" v="1"/>
          <pc:sldLayoutMkLst>
            <pc:docMk/>
            <pc:sldMasterMk cId="1050102472" sldId="2147483684"/>
            <pc:sldLayoutMk cId="145218589" sldId="2147483689"/>
          </pc:sldLayoutMkLst>
        </pc:sldLayoutChg>
        <pc:sldLayoutChg chg="replId">
          <pc:chgData name="Hannah Beatty" userId="S::cefepahannah@cefofphiladelphiacounty.onmicrosoft.com::0d7ccdab-feff-4ab1-bc18-308e87b700b6" providerId="AD" clId="Web-{0943A389-3F7E-B8E0-11AA-7635241F3D61}" dt="2020-11-17T04:36:15.717" v="1"/>
          <pc:sldLayoutMkLst>
            <pc:docMk/>
            <pc:sldMasterMk cId="1050102472" sldId="2147483684"/>
            <pc:sldLayoutMk cId="1684046884" sldId="2147483690"/>
          </pc:sldLayoutMkLst>
        </pc:sldLayoutChg>
        <pc:sldLayoutChg chg="replId">
          <pc:chgData name="Hannah Beatty" userId="S::cefepahannah@cefofphiladelphiacounty.onmicrosoft.com::0d7ccdab-feff-4ab1-bc18-308e87b700b6" providerId="AD" clId="Web-{0943A389-3F7E-B8E0-11AA-7635241F3D61}" dt="2020-11-17T04:36:15.717" v="1"/>
          <pc:sldLayoutMkLst>
            <pc:docMk/>
            <pc:sldMasterMk cId="1050102472" sldId="2147483684"/>
            <pc:sldLayoutMk cId="852015011" sldId="2147483691"/>
          </pc:sldLayoutMkLst>
        </pc:sldLayoutChg>
        <pc:sldLayoutChg chg="replId">
          <pc:chgData name="Hannah Beatty" userId="S::cefepahannah@cefofphiladelphiacounty.onmicrosoft.com::0d7ccdab-feff-4ab1-bc18-308e87b700b6" providerId="AD" clId="Web-{0943A389-3F7E-B8E0-11AA-7635241F3D61}" dt="2020-11-17T04:36:15.717" v="1"/>
          <pc:sldLayoutMkLst>
            <pc:docMk/>
            <pc:sldMasterMk cId="1050102472" sldId="2147483684"/>
            <pc:sldLayoutMk cId="743239005" sldId="2147483692"/>
          </pc:sldLayoutMkLst>
        </pc:sldLayoutChg>
        <pc:sldLayoutChg chg="replId">
          <pc:chgData name="Hannah Beatty" userId="S::cefepahannah@cefofphiladelphiacounty.onmicrosoft.com::0d7ccdab-feff-4ab1-bc18-308e87b700b6" providerId="AD" clId="Web-{0943A389-3F7E-B8E0-11AA-7635241F3D61}" dt="2020-11-17T04:36:15.717" v="1"/>
          <pc:sldLayoutMkLst>
            <pc:docMk/>
            <pc:sldMasterMk cId="1050102472" sldId="2147483684"/>
            <pc:sldLayoutMk cId="3136756170" sldId="2147483693"/>
          </pc:sldLayoutMkLst>
        </pc:sldLayoutChg>
        <pc:sldLayoutChg chg="replId">
          <pc:chgData name="Hannah Beatty" userId="S::cefepahannah@cefofphiladelphiacounty.onmicrosoft.com::0d7ccdab-feff-4ab1-bc18-308e87b700b6" providerId="AD" clId="Web-{0943A389-3F7E-B8E0-11AA-7635241F3D61}" dt="2020-11-17T04:36:15.717" v="1"/>
          <pc:sldLayoutMkLst>
            <pc:docMk/>
            <pc:sldMasterMk cId="1050102472" sldId="2147483684"/>
            <pc:sldLayoutMk cId="2187814236" sldId="2147483694"/>
          </pc:sldLayoutMkLst>
        </pc:sldLayoutChg>
        <pc:sldLayoutChg chg="replId">
          <pc:chgData name="Hannah Beatty" userId="S::cefepahannah@cefofphiladelphiacounty.onmicrosoft.com::0d7ccdab-feff-4ab1-bc18-308e87b700b6" providerId="AD" clId="Web-{0943A389-3F7E-B8E0-11AA-7635241F3D61}" dt="2020-11-17T04:36:15.717" v="1"/>
          <pc:sldLayoutMkLst>
            <pc:docMk/>
            <pc:sldMasterMk cId="1050102472" sldId="2147483684"/>
            <pc:sldLayoutMk cId="1097500863" sldId="2147483695"/>
          </pc:sldLayoutMkLst>
        </pc:sldLayoutChg>
      </pc:sldMasterChg>
    </pc:docChg>
  </pc:docChgLst>
  <pc:docChgLst>
    <pc:chgData name="Hannah Beatty" userId="0d7ccdab-feff-4ab1-bc18-308e87b700b6" providerId="ADAL" clId="{14CD4669-C224-41D4-8EE2-C6E52C59D09F}"/>
    <pc:docChg chg="undo redo custSel mod addSld delSld modSld sldOrd modMainMaster">
      <pc:chgData name="Hannah Beatty" userId="0d7ccdab-feff-4ab1-bc18-308e87b700b6" providerId="ADAL" clId="{14CD4669-C224-41D4-8EE2-C6E52C59D09F}" dt="2020-11-17T18:52:59.269" v="3043" actId="1076"/>
      <pc:docMkLst>
        <pc:docMk/>
      </pc:docMkLst>
      <pc:sldChg chg="modSp del">
        <pc:chgData name="Hannah Beatty" userId="0d7ccdab-feff-4ab1-bc18-308e87b700b6" providerId="ADAL" clId="{14CD4669-C224-41D4-8EE2-C6E52C59D09F}" dt="2020-11-17T02:54:51.550" v="69" actId="47"/>
        <pc:sldMkLst>
          <pc:docMk/>
          <pc:sldMk cId="197714855" sldId="256"/>
        </pc:sldMkLst>
        <pc:spChg chg="mod">
          <ac:chgData name="Hannah Beatty" userId="0d7ccdab-feff-4ab1-bc18-308e87b700b6" providerId="ADAL" clId="{14CD4669-C224-41D4-8EE2-C6E52C59D09F}" dt="2020-11-17T02:50:10.684" v="29"/>
          <ac:spMkLst>
            <pc:docMk/>
            <pc:sldMk cId="197714855" sldId="256"/>
            <ac:spMk id="2" creationId="{C52112A3-A803-4C99-8403-DD76A1AB1A5C}"/>
          </ac:spMkLst>
        </pc:spChg>
        <pc:spChg chg="mod">
          <ac:chgData name="Hannah Beatty" userId="0d7ccdab-feff-4ab1-bc18-308e87b700b6" providerId="ADAL" clId="{14CD4669-C224-41D4-8EE2-C6E52C59D09F}" dt="2020-11-17T02:50:10.684" v="29"/>
          <ac:spMkLst>
            <pc:docMk/>
            <pc:sldMk cId="197714855" sldId="256"/>
            <ac:spMk id="3" creationId="{863EDD1C-6D02-41E7-ABF0-A0B2C712C9BE}"/>
          </ac:spMkLst>
        </pc:spChg>
      </pc:sldChg>
      <pc:sldChg chg="addSp delSp modSp mod setBg">
        <pc:chgData name="Hannah Beatty" userId="0d7ccdab-feff-4ab1-bc18-308e87b700b6" providerId="ADAL" clId="{14CD4669-C224-41D4-8EE2-C6E52C59D09F}" dt="2020-11-17T02:51:00.670" v="44" actId="26606"/>
        <pc:sldMkLst>
          <pc:docMk/>
          <pc:sldMk cId="1312694861" sldId="258"/>
        </pc:sldMkLst>
        <pc:spChg chg="add">
          <ac:chgData name="Hannah Beatty" userId="0d7ccdab-feff-4ab1-bc18-308e87b700b6" providerId="ADAL" clId="{14CD4669-C224-41D4-8EE2-C6E52C59D09F}" dt="2020-11-17T02:51:00.670" v="44" actId="26606"/>
          <ac:spMkLst>
            <pc:docMk/>
            <pc:sldMk cId="1312694861" sldId="258"/>
            <ac:spMk id="5" creationId="{42A4FC2C-047E-45A5-965D-8E1E3BF09BC6}"/>
          </ac:spMkLst>
        </pc:spChg>
        <pc:spChg chg="add del">
          <ac:chgData name="Hannah Beatty" userId="0d7ccdab-feff-4ab1-bc18-308e87b700b6" providerId="ADAL" clId="{14CD4669-C224-41D4-8EE2-C6E52C59D09F}" dt="2020-11-17T02:49:47.110" v="6" actId="26606"/>
          <ac:spMkLst>
            <pc:docMk/>
            <pc:sldMk cId="1312694861" sldId="258"/>
            <ac:spMk id="8" creationId="{C7D023E4-8DE1-436E-9847-ED6A4B4B04FD}"/>
          </ac:spMkLst>
        </pc:spChg>
        <pc:spChg chg="add del">
          <ac:chgData name="Hannah Beatty" userId="0d7ccdab-feff-4ab1-bc18-308e87b700b6" providerId="ADAL" clId="{14CD4669-C224-41D4-8EE2-C6E52C59D09F}" dt="2020-11-17T02:49:47.110" v="6" actId="26606"/>
          <ac:spMkLst>
            <pc:docMk/>
            <pc:sldMk cId="1312694861" sldId="258"/>
            <ac:spMk id="10" creationId="{8B2B1708-8CE4-4A20-94F5-55118AE2CBD7}"/>
          </ac:spMkLst>
        </pc:spChg>
        <pc:spChg chg="add del">
          <ac:chgData name="Hannah Beatty" userId="0d7ccdab-feff-4ab1-bc18-308e87b700b6" providerId="ADAL" clId="{14CD4669-C224-41D4-8EE2-C6E52C59D09F}" dt="2020-11-17T02:49:47.110" v="6" actId="26606"/>
          <ac:spMkLst>
            <pc:docMk/>
            <pc:sldMk cId="1312694861" sldId="258"/>
            <ac:spMk id="12" creationId="{8B4AF456-0671-432E-AD5B-FFAF8D6461E7}"/>
          </ac:spMkLst>
        </pc:spChg>
        <pc:grpChg chg="add del">
          <ac:chgData name="Hannah Beatty" userId="0d7ccdab-feff-4ab1-bc18-308e87b700b6" providerId="ADAL" clId="{14CD4669-C224-41D4-8EE2-C6E52C59D09F}" dt="2020-11-17T02:49:47.110" v="6" actId="26606"/>
          <ac:grpSpMkLst>
            <pc:docMk/>
            <pc:sldMk cId="1312694861" sldId="258"/>
            <ac:grpSpMk id="14" creationId="{43F5E015-E085-4624-B431-B42414448684}"/>
          </ac:grpSpMkLst>
        </pc:grpChg>
        <pc:picChg chg="mod">
          <ac:chgData name="Hannah Beatty" userId="0d7ccdab-feff-4ab1-bc18-308e87b700b6" providerId="ADAL" clId="{14CD4669-C224-41D4-8EE2-C6E52C59D09F}" dt="2020-11-17T02:51:00.670" v="44" actId="26606"/>
          <ac:picMkLst>
            <pc:docMk/>
            <pc:sldMk cId="1312694861" sldId="258"/>
            <ac:picMk id="3" creationId="{19643752-E085-4172-8DCE-E3E1E44995FA}"/>
          </ac:picMkLst>
        </pc:picChg>
      </pc:sldChg>
      <pc:sldChg chg="addSp delSp modSp del delDesignElem">
        <pc:chgData name="Hannah Beatty" userId="0d7ccdab-feff-4ab1-bc18-308e87b700b6" providerId="ADAL" clId="{14CD4669-C224-41D4-8EE2-C6E52C59D09F}" dt="2020-11-17T02:51:37.125" v="46" actId="47"/>
        <pc:sldMkLst>
          <pc:docMk/>
          <pc:sldMk cId="1082867652" sldId="259"/>
        </pc:sldMkLst>
        <pc:spChg chg="add del mod">
          <ac:chgData name="Hannah Beatty" userId="0d7ccdab-feff-4ab1-bc18-308e87b700b6" providerId="ADAL" clId="{14CD4669-C224-41D4-8EE2-C6E52C59D09F}" dt="2020-11-17T02:50:10.684" v="29"/>
          <ac:spMkLst>
            <pc:docMk/>
            <pc:sldMk cId="1082867652" sldId="259"/>
            <ac:spMk id="8" creationId="{B670DBD5-770C-4383-9F54-5B86E86BD5BB}"/>
          </ac:spMkLst>
        </pc:spChg>
        <pc:picChg chg="mod">
          <ac:chgData name="Hannah Beatty" userId="0d7ccdab-feff-4ab1-bc18-308e87b700b6" providerId="ADAL" clId="{14CD4669-C224-41D4-8EE2-C6E52C59D09F}" dt="2020-11-17T02:50:10.684" v="29"/>
          <ac:picMkLst>
            <pc:docMk/>
            <pc:sldMk cId="1082867652" sldId="259"/>
            <ac:picMk id="3" creationId="{20657BF3-99B3-47FA-BD58-4114025FC804}"/>
          </ac:picMkLst>
        </pc:picChg>
      </pc:sldChg>
      <pc:sldChg chg="addSp modSp mod setBg">
        <pc:chgData name="Hannah Beatty" userId="0d7ccdab-feff-4ab1-bc18-308e87b700b6" providerId="ADAL" clId="{14CD4669-C224-41D4-8EE2-C6E52C59D09F}" dt="2020-11-17T02:51:04.459" v="45" actId="26606"/>
        <pc:sldMkLst>
          <pc:docMk/>
          <pc:sldMk cId="594594345" sldId="260"/>
        </pc:sldMkLst>
        <pc:spChg chg="add">
          <ac:chgData name="Hannah Beatty" userId="0d7ccdab-feff-4ab1-bc18-308e87b700b6" providerId="ADAL" clId="{14CD4669-C224-41D4-8EE2-C6E52C59D09F}" dt="2020-11-17T02:51:04.459" v="45" actId="26606"/>
          <ac:spMkLst>
            <pc:docMk/>
            <pc:sldMk cId="594594345" sldId="260"/>
            <ac:spMk id="8" creationId="{42A4FC2C-047E-45A5-965D-8E1E3BF09BC6}"/>
          </ac:spMkLst>
        </pc:spChg>
        <pc:picChg chg="mod">
          <ac:chgData name="Hannah Beatty" userId="0d7ccdab-feff-4ab1-bc18-308e87b700b6" providerId="ADAL" clId="{14CD4669-C224-41D4-8EE2-C6E52C59D09F}" dt="2020-11-17T02:51:04.459" v="45" actId="26606"/>
          <ac:picMkLst>
            <pc:docMk/>
            <pc:sldMk cId="594594345" sldId="260"/>
            <ac:picMk id="3" creationId="{1A899269-49A9-4AEE-8C2C-D6D55B592B35}"/>
          </ac:picMkLst>
        </pc:picChg>
      </pc:sldChg>
      <pc:sldChg chg="addSp modSp mod setBg">
        <pc:chgData name="Hannah Beatty" userId="0d7ccdab-feff-4ab1-bc18-308e87b700b6" providerId="ADAL" clId="{14CD4669-C224-41D4-8EE2-C6E52C59D09F}" dt="2020-11-17T02:51:55.102" v="47" actId="26606"/>
        <pc:sldMkLst>
          <pc:docMk/>
          <pc:sldMk cId="650004843" sldId="261"/>
        </pc:sldMkLst>
        <pc:spChg chg="add">
          <ac:chgData name="Hannah Beatty" userId="0d7ccdab-feff-4ab1-bc18-308e87b700b6" providerId="ADAL" clId="{14CD4669-C224-41D4-8EE2-C6E52C59D09F}" dt="2020-11-17T02:51:55.102" v="47" actId="26606"/>
          <ac:spMkLst>
            <pc:docMk/>
            <pc:sldMk cId="650004843" sldId="261"/>
            <ac:spMk id="8" creationId="{42A4FC2C-047E-45A5-965D-8E1E3BF09BC6}"/>
          </ac:spMkLst>
        </pc:spChg>
        <pc:picChg chg="mod">
          <ac:chgData name="Hannah Beatty" userId="0d7ccdab-feff-4ab1-bc18-308e87b700b6" providerId="ADAL" clId="{14CD4669-C224-41D4-8EE2-C6E52C59D09F}" dt="2020-11-17T02:51:55.102" v="47" actId="26606"/>
          <ac:picMkLst>
            <pc:docMk/>
            <pc:sldMk cId="650004843" sldId="261"/>
            <ac:picMk id="3" creationId="{72291375-7050-4829-8B3E-A839F0AD327F}"/>
          </ac:picMkLst>
        </pc:picChg>
      </pc:sldChg>
      <pc:sldChg chg="modSp del">
        <pc:chgData name="Hannah Beatty" userId="0d7ccdab-feff-4ab1-bc18-308e87b700b6" providerId="ADAL" clId="{14CD4669-C224-41D4-8EE2-C6E52C59D09F}" dt="2020-11-17T02:53:03.862" v="52" actId="47"/>
        <pc:sldMkLst>
          <pc:docMk/>
          <pc:sldMk cId="3112467622" sldId="262"/>
        </pc:sldMkLst>
        <pc:picChg chg="mod">
          <ac:chgData name="Hannah Beatty" userId="0d7ccdab-feff-4ab1-bc18-308e87b700b6" providerId="ADAL" clId="{14CD4669-C224-41D4-8EE2-C6E52C59D09F}" dt="2020-11-17T02:50:10.684" v="29"/>
          <ac:picMkLst>
            <pc:docMk/>
            <pc:sldMk cId="3112467622" sldId="262"/>
            <ac:picMk id="3" creationId="{3E8DF4F0-3912-41C1-AD0E-CB1E353C65BD}"/>
          </ac:picMkLst>
        </pc:picChg>
      </pc:sldChg>
      <pc:sldChg chg="addSp delSp modSp del mod ord setBg">
        <pc:chgData name="Hannah Beatty" userId="0d7ccdab-feff-4ab1-bc18-308e87b700b6" providerId="ADAL" clId="{14CD4669-C224-41D4-8EE2-C6E52C59D09F}" dt="2020-11-17T18:40:01.952" v="2992" actId="47"/>
        <pc:sldMkLst>
          <pc:docMk/>
          <pc:sldMk cId="3172012416" sldId="263"/>
        </pc:sldMkLst>
        <pc:spChg chg="add del">
          <ac:chgData name="Hannah Beatty" userId="0d7ccdab-feff-4ab1-bc18-308e87b700b6" providerId="ADAL" clId="{14CD4669-C224-41D4-8EE2-C6E52C59D09F}" dt="2020-11-17T04:05:44.905" v="693" actId="26606"/>
          <ac:spMkLst>
            <pc:docMk/>
            <pc:sldMk cId="3172012416" sldId="263"/>
            <ac:spMk id="8" creationId="{42A4FC2C-047E-45A5-965D-8E1E3BF09BC6}"/>
          </ac:spMkLst>
        </pc:spChg>
        <pc:spChg chg="add del mod">
          <ac:chgData name="Hannah Beatty" userId="0d7ccdab-feff-4ab1-bc18-308e87b700b6" providerId="ADAL" clId="{14CD4669-C224-41D4-8EE2-C6E52C59D09F}" dt="2020-11-17T17:55:35.579" v="2460"/>
          <ac:spMkLst>
            <pc:docMk/>
            <pc:sldMk cId="3172012416" sldId="263"/>
            <ac:spMk id="8" creationId="{BD85EBD3-95FA-4582-BAF7-B0F7CA246B9B}"/>
          </ac:spMkLst>
        </pc:spChg>
        <pc:spChg chg="add del mod">
          <ac:chgData name="Hannah Beatty" userId="0d7ccdab-feff-4ab1-bc18-308e87b700b6" providerId="ADAL" clId="{14CD4669-C224-41D4-8EE2-C6E52C59D09F}" dt="2020-11-17T04:05:35.454" v="691" actId="33987"/>
          <ac:spMkLst>
            <pc:docMk/>
            <pc:sldMk cId="3172012416" sldId="263"/>
            <ac:spMk id="9" creationId="{11F0D35A-02F4-4167-A51C-36EE5EEDDFB9}"/>
          </ac:spMkLst>
        </pc:spChg>
        <pc:spChg chg="add">
          <ac:chgData name="Hannah Beatty" userId="0d7ccdab-feff-4ab1-bc18-308e87b700b6" providerId="ADAL" clId="{14CD4669-C224-41D4-8EE2-C6E52C59D09F}" dt="2020-11-17T04:05:44.905" v="693" actId="26606"/>
          <ac:spMkLst>
            <pc:docMk/>
            <pc:sldMk cId="3172012416" sldId="263"/>
            <ac:spMk id="10" creationId="{42A4FC2C-047E-45A5-965D-8E1E3BF09BC6}"/>
          </ac:spMkLst>
        </pc:spChg>
        <pc:spChg chg="add mod">
          <ac:chgData name="Hannah Beatty" userId="0d7ccdab-feff-4ab1-bc18-308e87b700b6" providerId="ADAL" clId="{14CD4669-C224-41D4-8EE2-C6E52C59D09F}" dt="2020-11-17T18:07:18.419" v="2648" actId="122"/>
          <ac:spMkLst>
            <pc:docMk/>
            <pc:sldMk cId="3172012416" sldId="263"/>
            <ac:spMk id="11" creationId="{4A8A3231-F494-423D-8BD6-B80FC3A6EBCE}"/>
          </ac:spMkLst>
        </pc:spChg>
        <pc:spChg chg="add mod">
          <ac:chgData name="Hannah Beatty" userId="0d7ccdab-feff-4ab1-bc18-308e87b700b6" providerId="ADAL" clId="{14CD4669-C224-41D4-8EE2-C6E52C59D09F}" dt="2020-11-17T18:05:36.149" v="2628" actId="1076"/>
          <ac:spMkLst>
            <pc:docMk/>
            <pc:sldMk cId="3172012416" sldId="263"/>
            <ac:spMk id="12" creationId="{28E9CCFD-5663-4016-AB83-85E338993BF2}"/>
          </ac:spMkLst>
        </pc:spChg>
        <pc:spChg chg="add mod">
          <ac:chgData name="Hannah Beatty" userId="0d7ccdab-feff-4ab1-bc18-308e87b700b6" providerId="ADAL" clId="{14CD4669-C224-41D4-8EE2-C6E52C59D09F}" dt="2020-11-17T18:05:50.715" v="2631" actId="1076"/>
          <ac:spMkLst>
            <pc:docMk/>
            <pc:sldMk cId="3172012416" sldId="263"/>
            <ac:spMk id="13" creationId="{3BF9EA3F-5B0C-4413-9BF6-4C92B55542EE}"/>
          </ac:spMkLst>
        </pc:spChg>
        <pc:spChg chg="add del">
          <ac:chgData name="Hannah Beatty" userId="0d7ccdab-feff-4ab1-bc18-308e87b700b6" providerId="ADAL" clId="{14CD4669-C224-41D4-8EE2-C6E52C59D09F}" dt="2020-11-17T04:05:38.869" v="692" actId="26606"/>
          <ac:spMkLst>
            <pc:docMk/>
            <pc:sldMk cId="3172012416" sldId="263"/>
            <ac:spMk id="13" creationId="{42A4FC2C-047E-45A5-965D-8E1E3BF09BC6}"/>
          </ac:spMkLst>
        </pc:spChg>
        <pc:grpChg chg="mod">
          <ac:chgData name="Hannah Beatty" userId="0d7ccdab-feff-4ab1-bc18-308e87b700b6" providerId="ADAL" clId="{14CD4669-C224-41D4-8EE2-C6E52C59D09F}" dt="2020-11-17T18:06:53.801" v="2639"/>
          <ac:grpSpMkLst>
            <pc:docMk/>
            <pc:sldMk cId="3172012416" sldId="263"/>
            <ac:grpSpMk id="18" creationId="{4C2FA1EE-6540-4C11-AB6E-4FF27776F5C5}"/>
          </ac:grpSpMkLst>
        </pc:grpChg>
        <pc:picChg chg="add mod">
          <ac:chgData name="Hannah Beatty" userId="0d7ccdab-feff-4ab1-bc18-308e87b700b6" providerId="ADAL" clId="{14CD4669-C224-41D4-8EE2-C6E52C59D09F}" dt="2020-11-17T18:07:09.721" v="2646" actId="1076"/>
          <ac:picMkLst>
            <pc:docMk/>
            <pc:sldMk cId="3172012416" sldId="263"/>
            <ac:picMk id="3" creationId="{363173E4-754F-4710-9627-CFAE7F7232E8}"/>
          </ac:picMkLst>
        </pc:picChg>
        <pc:picChg chg="del mod">
          <ac:chgData name="Hannah Beatty" userId="0d7ccdab-feff-4ab1-bc18-308e87b700b6" providerId="ADAL" clId="{14CD4669-C224-41D4-8EE2-C6E52C59D09F}" dt="2020-11-17T02:54:00.690" v="57" actId="478"/>
          <ac:picMkLst>
            <pc:docMk/>
            <pc:sldMk cId="3172012416" sldId="263"/>
            <ac:picMk id="3" creationId="{8C99A6B1-7B7A-4B18-B72B-771C92F881AE}"/>
          </ac:picMkLst>
        </pc:picChg>
        <pc:picChg chg="add del mod">
          <ac:chgData name="Hannah Beatty" userId="0d7ccdab-feff-4ab1-bc18-308e87b700b6" providerId="ADAL" clId="{14CD4669-C224-41D4-8EE2-C6E52C59D09F}" dt="2020-11-17T04:04:52.597" v="685" actId="478"/>
          <ac:picMkLst>
            <pc:docMk/>
            <pc:sldMk cId="3172012416" sldId="263"/>
            <ac:picMk id="5" creationId="{7AEB0452-1CC6-4E86-BAF6-F5E79246EA91}"/>
          </ac:picMkLst>
        </pc:picChg>
        <pc:picChg chg="add del mod">
          <ac:chgData name="Hannah Beatty" userId="0d7ccdab-feff-4ab1-bc18-308e87b700b6" providerId="ADAL" clId="{14CD4669-C224-41D4-8EE2-C6E52C59D09F}" dt="2020-11-17T17:44:43.913" v="1654" actId="478"/>
          <ac:picMkLst>
            <pc:docMk/>
            <pc:sldMk cId="3172012416" sldId="263"/>
            <ac:picMk id="7" creationId="{74E727EC-6057-4F6D-B869-8BA77B5F7623}"/>
          </ac:picMkLst>
        </pc:picChg>
        <pc:inkChg chg="add">
          <ac:chgData name="Hannah Beatty" userId="0d7ccdab-feff-4ab1-bc18-308e87b700b6" providerId="ADAL" clId="{14CD4669-C224-41D4-8EE2-C6E52C59D09F}" dt="2020-11-17T18:06:36.771" v="2632" actId="9405"/>
          <ac:inkMkLst>
            <pc:docMk/>
            <pc:sldMk cId="3172012416" sldId="263"/>
            <ac:inkMk id="9" creationId="{420B6224-94FD-46A0-80A7-606962AD5636}"/>
          </ac:inkMkLst>
        </pc:inkChg>
        <pc:inkChg chg="add">
          <ac:chgData name="Hannah Beatty" userId="0d7ccdab-feff-4ab1-bc18-308e87b700b6" providerId="ADAL" clId="{14CD4669-C224-41D4-8EE2-C6E52C59D09F}" dt="2020-11-17T18:06:47.422" v="2633" actId="9405"/>
          <ac:inkMkLst>
            <pc:docMk/>
            <pc:sldMk cId="3172012416" sldId="263"/>
            <ac:inkMk id="14" creationId="{6BF0ED28-428B-49E7-8767-9F83CB8B5D73}"/>
          </ac:inkMkLst>
        </pc:inkChg>
        <pc:inkChg chg="add del">
          <ac:chgData name="Hannah Beatty" userId="0d7ccdab-feff-4ab1-bc18-308e87b700b6" providerId="ADAL" clId="{14CD4669-C224-41D4-8EE2-C6E52C59D09F}" dt="2020-11-17T18:06:54.813" v="2641" actId="9405"/>
          <ac:inkMkLst>
            <pc:docMk/>
            <pc:sldMk cId="3172012416" sldId="263"/>
            <ac:inkMk id="15" creationId="{2BFBA8F1-E69F-4468-B6E4-056924164C64}"/>
          </ac:inkMkLst>
        </pc:inkChg>
        <pc:inkChg chg="add del mod">
          <ac:chgData name="Hannah Beatty" userId="0d7ccdab-feff-4ab1-bc18-308e87b700b6" providerId="ADAL" clId="{14CD4669-C224-41D4-8EE2-C6E52C59D09F}" dt="2020-11-17T18:06:54.453" v="2640" actId="9405"/>
          <ac:inkMkLst>
            <pc:docMk/>
            <pc:sldMk cId="3172012416" sldId="263"/>
            <ac:inkMk id="16" creationId="{FA1D0ECC-CF1B-451B-9A9B-025ED7B6E89A}"/>
          </ac:inkMkLst>
        </pc:inkChg>
        <pc:inkChg chg="add del mod">
          <ac:chgData name="Hannah Beatty" userId="0d7ccdab-feff-4ab1-bc18-308e87b700b6" providerId="ADAL" clId="{14CD4669-C224-41D4-8EE2-C6E52C59D09F}" dt="2020-11-17T18:06:53.801" v="2639"/>
          <ac:inkMkLst>
            <pc:docMk/>
            <pc:sldMk cId="3172012416" sldId="263"/>
            <ac:inkMk id="17" creationId="{69E16E5F-6536-4F57-87CE-0F377BAF3084}"/>
          </ac:inkMkLst>
        </pc:inkChg>
        <pc:inkChg chg="add del">
          <ac:chgData name="Hannah Beatty" userId="0d7ccdab-feff-4ab1-bc18-308e87b700b6" providerId="ADAL" clId="{14CD4669-C224-41D4-8EE2-C6E52C59D09F}" dt="2020-11-17T18:07:05.433" v="2645" actId="9405"/>
          <ac:inkMkLst>
            <pc:docMk/>
            <pc:sldMk cId="3172012416" sldId="263"/>
            <ac:inkMk id="19" creationId="{A308F8E3-FFB2-48F3-B1C9-D06CFAD9365C}"/>
          </ac:inkMkLst>
        </pc:inkChg>
        <pc:inkChg chg="add del">
          <ac:chgData name="Hannah Beatty" userId="0d7ccdab-feff-4ab1-bc18-308e87b700b6" providerId="ADAL" clId="{14CD4669-C224-41D4-8EE2-C6E52C59D09F}" dt="2020-11-17T18:07:00.629" v="2644" actId="9405"/>
          <ac:inkMkLst>
            <pc:docMk/>
            <pc:sldMk cId="3172012416" sldId="263"/>
            <ac:inkMk id="20" creationId="{BFB19458-DA03-4AEF-A501-A6F4C6665D8B}"/>
          </ac:inkMkLst>
        </pc:inkChg>
      </pc:sldChg>
      <pc:sldChg chg="addSp delSp modSp mod">
        <pc:chgData name="Hannah Beatty" userId="0d7ccdab-feff-4ab1-bc18-308e87b700b6" providerId="ADAL" clId="{14CD4669-C224-41D4-8EE2-C6E52C59D09F}" dt="2020-11-17T02:54:21.418" v="63" actId="962"/>
        <pc:sldMkLst>
          <pc:docMk/>
          <pc:sldMk cId="2612487731" sldId="264"/>
        </pc:sldMkLst>
        <pc:picChg chg="del mod">
          <ac:chgData name="Hannah Beatty" userId="0d7ccdab-feff-4ab1-bc18-308e87b700b6" providerId="ADAL" clId="{14CD4669-C224-41D4-8EE2-C6E52C59D09F}" dt="2020-11-17T02:54:10.749" v="60" actId="478"/>
          <ac:picMkLst>
            <pc:docMk/>
            <pc:sldMk cId="2612487731" sldId="264"/>
            <ac:picMk id="3" creationId="{1BEB6F44-65B1-4F52-B3F4-17FBEB922470}"/>
          </ac:picMkLst>
        </pc:picChg>
        <pc:picChg chg="add mod">
          <ac:chgData name="Hannah Beatty" userId="0d7ccdab-feff-4ab1-bc18-308e87b700b6" providerId="ADAL" clId="{14CD4669-C224-41D4-8EE2-C6E52C59D09F}" dt="2020-11-17T02:54:21.418" v="63" actId="962"/>
          <ac:picMkLst>
            <pc:docMk/>
            <pc:sldMk cId="2612487731" sldId="264"/>
            <ac:picMk id="5" creationId="{C6D7B31B-49B5-48E1-A807-90E77F5BE005}"/>
          </ac:picMkLst>
        </pc:picChg>
      </pc:sldChg>
      <pc:sldChg chg="addSp delSp modSp mod">
        <pc:chgData name="Hannah Beatty" userId="0d7ccdab-feff-4ab1-bc18-308e87b700b6" providerId="ADAL" clId="{14CD4669-C224-41D4-8EE2-C6E52C59D09F}" dt="2020-11-17T02:54:43.011" v="67" actId="962"/>
        <pc:sldMkLst>
          <pc:docMk/>
          <pc:sldMk cId="383063793" sldId="265"/>
        </pc:sldMkLst>
        <pc:picChg chg="del mod">
          <ac:chgData name="Hannah Beatty" userId="0d7ccdab-feff-4ab1-bc18-308e87b700b6" providerId="ADAL" clId="{14CD4669-C224-41D4-8EE2-C6E52C59D09F}" dt="2020-11-17T02:54:32.434" v="64" actId="478"/>
          <ac:picMkLst>
            <pc:docMk/>
            <pc:sldMk cId="383063793" sldId="265"/>
            <ac:picMk id="3" creationId="{B3DAD49F-13CD-4880-99A1-E2B08C10CAF8}"/>
          </ac:picMkLst>
        </pc:picChg>
        <pc:picChg chg="add mod">
          <ac:chgData name="Hannah Beatty" userId="0d7ccdab-feff-4ab1-bc18-308e87b700b6" providerId="ADAL" clId="{14CD4669-C224-41D4-8EE2-C6E52C59D09F}" dt="2020-11-17T02:54:43.011" v="67" actId="962"/>
          <ac:picMkLst>
            <pc:docMk/>
            <pc:sldMk cId="383063793" sldId="265"/>
            <ac:picMk id="5" creationId="{F3DCD478-7C70-43C8-9A46-97985559E4C8}"/>
          </ac:picMkLst>
        </pc:picChg>
      </pc:sldChg>
      <pc:sldChg chg="addSp delSp modSp mod setBg">
        <pc:chgData name="Hannah Beatty" userId="0d7ccdab-feff-4ab1-bc18-308e87b700b6" providerId="ADAL" clId="{14CD4669-C224-41D4-8EE2-C6E52C59D09F}" dt="2020-11-17T18:50:18.615" v="3040" actId="1076"/>
        <pc:sldMkLst>
          <pc:docMk/>
          <pc:sldMk cId="1054274700" sldId="266"/>
        </pc:sldMkLst>
        <pc:spChg chg="add mod">
          <ac:chgData name="Hannah Beatty" userId="0d7ccdab-feff-4ab1-bc18-308e87b700b6" providerId="ADAL" clId="{14CD4669-C224-41D4-8EE2-C6E52C59D09F}" dt="2020-11-17T18:50:18.615" v="3040" actId="1076"/>
          <ac:spMkLst>
            <pc:docMk/>
            <pc:sldMk cId="1054274700" sldId="266"/>
            <ac:spMk id="6" creationId="{5C9A09EF-D6DB-4BB0-9125-98CF2F28BD29}"/>
          </ac:spMkLst>
        </pc:spChg>
        <pc:picChg chg="del mod">
          <ac:chgData name="Hannah Beatty" userId="0d7ccdab-feff-4ab1-bc18-308e87b700b6" providerId="ADAL" clId="{14CD4669-C224-41D4-8EE2-C6E52C59D09F}" dt="2020-11-17T02:54:44.984" v="68" actId="478"/>
          <ac:picMkLst>
            <pc:docMk/>
            <pc:sldMk cId="1054274700" sldId="266"/>
            <ac:picMk id="3" creationId="{4EA4C61D-5670-41E7-9B71-D13AAA50C8F3}"/>
          </ac:picMkLst>
        </pc:picChg>
        <pc:picChg chg="add mod modCrop">
          <ac:chgData name="Hannah Beatty" userId="0d7ccdab-feff-4ab1-bc18-308e87b700b6" providerId="ADAL" clId="{14CD4669-C224-41D4-8EE2-C6E52C59D09F}" dt="2020-11-17T04:18:10.338" v="1223" actId="1076"/>
          <ac:picMkLst>
            <pc:docMk/>
            <pc:sldMk cId="1054274700" sldId="266"/>
            <ac:picMk id="5" creationId="{341DCD63-D9FC-45FA-90D5-FCE3316BD67B}"/>
          </ac:picMkLst>
        </pc:picChg>
      </pc:sldChg>
      <pc:sldChg chg="addSp delSp modSp mod setBg setClrOvrMap delDesignElem">
        <pc:chgData name="Hannah Beatty" userId="0d7ccdab-feff-4ab1-bc18-308e87b700b6" providerId="ADAL" clId="{14CD4669-C224-41D4-8EE2-C6E52C59D09F}" dt="2020-11-17T02:50:53.273" v="43" actId="1076"/>
        <pc:sldMkLst>
          <pc:docMk/>
          <pc:sldMk cId="1209035368" sldId="267"/>
        </pc:sldMkLst>
        <pc:spChg chg="add del mod">
          <ac:chgData name="Hannah Beatty" userId="0d7ccdab-feff-4ab1-bc18-308e87b700b6" providerId="ADAL" clId="{14CD4669-C224-41D4-8EE2-C6E52C59D09F}" dt="2020-11-17T02:50:35.868" v="38" actId="1076"/>
          <ac:spMkLst>
            <pc:docMk/>
            <pc:sldMk cId="1209035368" sldId="267"/>
            <ac:spMk id="2" creationId="{53DB207F-A8AF-4323-AF9B-F50FC20822A2}"/>
          </ac:spMkLst>
        </pc:spChg>
        <pc:spChg chg="add del mod">
          <ac:chgData name="Hannah Beatty" userId="0d7ccdab-feff-4ab1-bc18-308e87b700b6" providerId="ADAL" clId="{14CD4669-C224-41D4-8EE2-C6E52C59D09F}" dt="2020-11-17T02:49:59.402" v="15" actId="33987"/>
          <ac:spMkLst>
            <pc:docMk/>
            <pc:sldMk cId="1209035368" sldId="267"/>
            <ac:spMk id="4" creationId="{7B21BBD8-FCFF-4F78-A320-AA71F008965B}"/>
          </ac:spMkLst>
        </pc:spChg>
        <pc:spChg chg="add del">
          <ac:chgData name="Hannah Beatty" userId="0d7ccdab-feff-4ab1-bc18-308e87b700b6" providerId="ADAL" clId="{14CD4669-C224-41D4-8EE2-C6E52C59D09F}" dt="2020-11-17T02:50:19.484" v="31" actId="26606"/>
          <ac:spMkLst>
            <pc:docMk/>
            <pc:sldMk cId="1209035368" sldId="267"/>
            <ac:spMk id="5" creationId="{37C89E4B-3C9F-44B9-8B86-D9E3D112D8EC}"/>
          </ac:spMkLst>
        </pc:spChg>
        <pc:spChg chg="add del mod">
          <ac:chgData name="Hannah Beatty" userId="0d7ccdab-feff-4ab1-bc18-308e87b700b6" providerId="ADAL" clId="{14CD4669-C224-41D4-8EE2-C6E52C59D09F}" dt="2020-11-17T02:50:03.700" v="27" actId="26606"/>
          <ac:spMkLst>
            <pc:docMk/>
            <pc:sldMk cId="1209035368" sldId="267"/>
            <ac:spMk id="8" creationId="{5A59F003-E00A-43F9-91DC-CC54E3B87466}"/>
          </ac:spMkLst>
        </pc:spChg>
        <pc:spChg chg="add">
          <ac:chgData name="Hannah Beatty" userId="0d7ccdab-feff-4ab1-bc18-308e87b700b6" providerId="ADAL" clId="{14CD4669-C224-41D4-8EE2-C6E52C59D09F}" dt="2020-11-17T02:50:19.503" v="32" actId="26606"/>
          <ac:spMkLst>
            <pc:docMk/>
            <pc:sldMk cId="1209035368" sldId="267"/>
            <ac:spMk id="9" creationId="{5A59F003-E00A-43F9-91DC-CC54E3B87466}"/>
          </ac:spMkLst>
        </pc:spChg>
        <pc:spChg chg="add del mod">
          <ac:chgData name="Hannah Beatty" userId="0d7ccdab-feff-4ab1-bc18-308e87b700b6" providerId="ADAL" clId="{14CD4669-C224-41D4-8EE2-C6E52C59D09F}" dt="2020-11-17T02:50:03.700" v="27" actId="26606"/>
          <ac:spMkLst>
            <pc:docMk/>
            <pc:sldMk cId="1209035368" sldId="267"/>
            <ac:spMk id="10" creationId="{D74A4382-E3AD-430A-9A1F-DFA3E0E77A7D}"/>
          </ac:spMkLst>
        </pc:spChg>
        <pc:spChg chg="add">
          <ac:chgData name="Hannah Beatty" userId="0d7ccdab-feff-4ab1-bc18-308e87b700b6" providerId="ADAL" clId="{14CD4669-C224-41D4-8EE2-C6E52C59D09F}" dt="2020-11-17T02:50:19.503" v="32" actId="26606"/>
          <ac:spMkLst>
            <pc:docMk/>
            <pc:sldMk cId="1209035368" sldId="267"/>
            <ac:spMk id="11" creationId="{D74A4382-E3AD-430A-9A1F-DFA3E0E77A7D}"/>
          </ac:spMkLst>
        </pc:spChg>
        <pc:spChg chg="add del mod">
          <ac:chgData name="Hannah Beatty" userId="0d7ccdab-feff-4ab1-bc18-308e87b700b6" providerId="ADAL" clId="{14CD4669-C224-41D4-8EE2-C6E52C59D09F}" dt="2020-11-17T02:50:03.700" v="27" actId="26606"/>
          <ac:spMkLst>
            <pc:docMk/>
            <pc:sldMk cId="1209035368" sldId="267"/>
            <ac:spMk id="12" creationId="{79F40191-0F44-4FD1-82CC-ACB507C14BE6}"/>
          </ac:spMkLst>
        </pc:spChg>
        <pc:spChg chg="add">
          <ac:chgData name="Hannah Beatty" userId="0d7ccdab-feff-4ab1-bc18-308e87b700b6" providerId="ADAL" clId="{14CD4669-C224-41D4-8EE2-C6E52C59D09F}" dt="2020-11-17T02:50:19.503" v="32" actId="26606"/>
          <ac:spMkLst>
            <pc:docMk/>
            <pc:sldMk cId="1209035368" sldId="267"/>
            <ac:spMk id="13" creationId="{79F40191-0F44-4FD1-82CC-ACB507C14BE6}"/>
          </ac:spMkLst>
        </pc:spChg>
        <pc:spChg chg="add del">
          <ac:chgData name="Hannah Beatty" userId="0d7ccdab-feff-4ab1-bc18-308e87b700b6" providerId="ADAL" clId="{14CD4669-C224-41D4-8EE2-C6E52C59D09F}" dt="2020-11-17T02:50:49.479" v="42" actId="478"/>
          <ac:spMkLst>
            <pc:docMk/>
            <pc:sldMk cId="1209035368" sldId="267"/>
            <ac:spMk id="15" creationId="{84DDA820-3A98-4CCB-94C4-DB3EDA920FE3}"/>
          </ac:spMkLst>
        </pc:spChg>
        <pc:spChg chg="add mod">
          <ac:chgData name="Hannah Beatty" userId="0d7ccdab-feff-4ab1-bc18-308e87b700b6" providerId="ADAL" clId="{14CD4669-C224-41D4-8EE2-C6E52C59D09F}" dt="2020-11-17T02:50:53.273" v="43" actId="1076"/>
          <ac:spMkLst>
            <pc:docMk/>
            <pc:sldMk cId="1209035368" sldId="267"/>
            <ac:spMk id="17" creationId="{E3C8718C-A347-4ECD-8299-190479B0D884}"/>
          </ac:spMkLst>
        </pc:spChg>
        <pc:picChg chg="add del mod">
          <ac:chgData name="Hannah Beatty" userId="0d7ccdab-feff-4ab1-bc18-308e87b700b6" providerId="ADAL" clId="{14CD4669-C224-41D4-8EE2-C6E52C59D09F}" dt="2020-11-17T02:50:46.583" v="41" actId="478"/>
          <ac:picMkLst>
            <pc:docMk/>
            <pc:sldMk cId="1209035368" sldId="267"/>
            <ac:picMk id="3" creationId="{8C99A6B1-7B7A-4B18-B72B-771C92F881AE}"/>
          </ac:picMkLst>
        </pc:picChg>
        <pc:cxnChg chg="add del">
          <ac:chgData name="Hannah Beatty" userId="0d7ccdab-feff-4ab1-bc18-308e87b700b6" providerId="ADAL" clId="{14CD4669-C224-41D4-8EE2-C6E52C59D09F}" dt="2020-11-17T02:50:19.484" v="31" actId="26606"/>
          <ac:cxnSpMkLst>
            <pc:docMk/>
            <pc:sldMk cId="1209035368" sldId="267"/>
            <ac:cxnSpMk id="6" creationId="{AA2EAA10-076F-46BD-8F0F-B9A2FB77A85C}"/>
          </ac:cxnSpMkLst>
        </pc:cxnChg>
        <pc:cxnChg chg="add del">
          <ac:chgData name="Hannah Beatty" userId="0d7ccdab-feff-4ab1-bc18-308e87b700b6" providerId="ADAL" clId="{14CD4669-C224-41D4-8EE2-C6E52C59D09F}" dt="2020-11-17T02:50:19.484" v="31" actId="26606"/>
          <ac:cxnSpMkLst>
            <pc:docMk/>
            <pc:sldMk cId="1209035368" sldId="267"/>
            <ac:cxnSpMk id="7" creationId="{D891E407-403B-4764-86C9-33A56D3BCAA3}"/>
          </ac:cxnSpMkLst>
        </pc:cxnChg>
      </pc:sldChg>
      <pc:sldChg chg="addSp delSp modSp new mod setBg setClrOvrMap">
        <pc:chgData name="Hannah Beatty" userId="0d7ccdab-feff-4ab1-bc18-308e87b700b6" providerId="ADAL" clId="{14CD4669-C224-41D4-8EE2-C6E52C59D09F}" dt="2020-11-17T04:19:54.033" v="1252" actId="20577"/>
        <pc:sldMkLst>
          <pc:docMk/>
          <pc:sldMk cId="437997285" sldId="268"/>
        </pc:sldMkLst>
        <pc:spChg chg="add mod ord">
          <ac:chgData name="Hannah Beatty" userId="0d7ccdab-feff-4ab1-bc18-308e87b700b6" providerId="ADAL" clId="{14CD4669-C224-41D4-8EE2-C6E52C59D09F}" dt="2020-11-17T04:19:54.033" v="1252" actId="20577"/>
          <ac:spMkLst>
            <pc:docMk/>
            <pc:sldMk cId="437997285" sldId="268"/>
            <ac:spMk id="2" creationId="{CCF55E77-827C-480A-A70D-9C4FABF9D6BB}"/>
          </ac:spMkLst>
        </pc:spChg>
        <pc:spChg chg="add del">
          <ac:chgData name="Hannah Beatty" userId="0d7ccdab-feff-4ab1-bc18-308e87b700b6" providerId="ADAL" clId="{14CD4669-C224-41D4-8EE2-C6E52C59D09F}" dt="2020-11-17T03:08:49.060" v="229" actId="26606"/>
          <ac:spMkLst>
            <pc:docMk/>
            <pc:sldMk cId="437997285" sldId="268"/>
            <ac:spMk id="9" creationId="{D38A241E-0395-41E5-8607-BAA2799A4374}"/>
          </ac:spMkLst>
        </pc:spChg>
        <pc:spChg chg="add del">
          <ac:chgData name="Hannah Beatty" userId="0d7ccdab-feff-4ab1-bc18-308e87b700b6" providerId="ADAL" clId="{14CD4669-C224-41D4-8EE2-C6E52C59D09F}" dt="2020-11-17T03:08:49.047" v="228" actId="26606"/>
          <ac:spMkLst>
            <pc:docMk/>
            <pc:sldMk cId="437997285" sldId="268"/>
            <ac:spMk id="16" creationId="{1707FC24-6981-43D9-B525-C7832BA22463}"/>
          </ac:spMkLst>
        </pc:spChg>
        <pc:spChg chg="add del">
          <ac:chgData name="Hannah Beatty" userId="0d7ccdab-feff-4ab1-bc18-308e87b700b6" providerId="ADAL" clId="{14CD4669-C224-41D4-8EE2-C6E52C59D09F}" dt="2020-11-17T03:26:22.083" v="274" actId="26606"/>
          <ac:spMkLst>
            <pc:docMk/>
            <pc:sldMk cId="437997285" sldId="268"/>
            <ac:spMk id="19" creationId="{87CC2527-562A-4F69-B487-4371E5B243E7}"/>
          </ac:spMkLst>
        </pc:spChg>
        <pc:picChg chg="add mod ord">
          <ac:chgData name="Hannah Beatty" userId="0d7ccdab-feff-4ab1-bc18-308e87b700b6" providerId="ADAL" clId="{14CD4669-C224-41D4-8EE2-C6E52C59D09F}" dt="2020-11-17T03:26:28.456" v="276" actId="1076"/>
          <ac:picMkLst>
            <pc:docMk/>
            <pc:sldMk cId="437997285" sldId="268"/>
            <ac:picMk id="4" creationId="{42643073-0998-4734-B48F-66376F750ED8}"/>
          </ac:picMkLst>
        </pc:picChg>
        <pc:cxnChg chg="add del">
          <ac:chgData name="Hannah Beatty" userId="0d7ccdab-feff-4ab1-bc18-308e87b700b6" providerId="ADAL" clId="{14CD4669-C224-41D4-8EE2-C6E52C59D09F}" dt="2020-11-17T03:08:49.060" v="229" actId="26606"/>
          <ac:cxnSpMkLst>
            <pc:docMk/>
            <pc:sldMk cId="437997285" sldId="268"/>
            <ac:cxnSpMk id="11" creationId="{CE352288-84AD-4CA8-BCD5-76C29D34E1DB}"/>
          </ac:cxnSpMkLst>
        </pc:cxnChg>
        <pc:cxnChg chg="add del">
          <ac:chgData name="Hannah Beatty" userId="0d7ccdab-feff-4ab1-bc18-308e87b700b6" providerId="ADAL" clId="{14CD4669-C224-41D4-8EE2-C6E52C59D09F}" dt="2020-11-17T03:26:22.083" v="274" actId="26606"/>
          <ac:cxnSpMkLst>
            <pc:docMk/>
            <pc:sldMk cId="437997285" sldId="268"/>
            <ac:cxnSpMk id="18" creationId="{BCDAEC91-5BCE-4B55-9CC0-43EF94CB734B}"/>
          </ac:cxnSpMkLst>
        </pc:cxnChg>
      </pc:sldChg>
      <pc:sldChg chg="addSp modSp new mod setBg">
        <pc:chgData name="Hannah Beatty" userId="0d7ccdab-feff-4ab1-bc18-308e87b700b6" providerId="ADAL" clId="{14CD4669-C224-41D4-8EE2-C6E52C59D09F}" dt="2020-11-17T18:52:59.269" v="3043" actId="1076"/>
        <pc:sldMkLst>
          <pc:docMk/>
          <pc:sldMk cId="1477968797" sldId="269"/>
        </pc:sldMkLst>
        <pc:spChg chg="add mod">
          <ac:chgData name="Hannah Beatty" userId="0d7ccdab-feff-4ab1-bc18-308e87b700b6" providerId="ADAL" clId="{14CD4669-C224-41D4-8EE2-C6E52C59D09F}" dt="2020-11-17T18:52:59.269" v="3043" actId="1076"/>
          <ac:spMkLst>
            <pc:docMk/>
            <pc:sldMk cId="1477968797" sldId="269"/>
            <ac:spMk id="4" creationId="{5634A38B-FEEF-4608-B326-781010A21BB3}"/>
          </ac:spMkLst>
        </pc:spChg>
        <pc:spChg chg="add">
          <ac:chgData name="Hannah Beatty" userId="0d7ccdab-feff-4ab1-bc18-308e87b700b6" providerId="ADAL" clId="{14CD4669-C224-41D4-8EE2-C6E52C59D09F}" dt="2020-11-17T03:30:22.229" v="329" actId="26606"/>
          <ac:spMkLst>
            <pc:docMk/>
            <pc:sldMk cId="1477968797" sldId="269"/>
            <ac:spMk id="8" creationId="{42A4FC2C-047E-45A5-965D-8E1E3BF09BC6}"/>
          </ac:spMkLst>
        </pc:spChg>
        <pc:picChg chg="add mod">
          <ac:chgData name="Hannah Beatty" userId="0d7ccdab-feff-4ab1-bc18-308e87b700b6" providerId="ADAL" clId="{14CD4669-C224-41D4-8EE2-C6E52C59D09F}" dt="2020-11-17T03:33:43.552" v="542" actId="1076"/>
          <ac:picMkLst>
            <pc:docMk/>
            <pc:sldMk cId="1477968797" sldId="269"/>
            <ac:picMk id="3" creationId="{5D8C0F2B-106C-452B-AB61-06C403E41265}"/>
          </ac:picMkLst>
        </pc:picChg>
      </pc:sldChg>
      <pc:sldChg chg="addSp delSp modSp new mod setBg">
        <pc:chgData name="Hannah Beatty" userId="0d7ccdab-feff-4ab1-bc18-308e87b700b6" providerId="ADAL" clId="{14CD4669-C224-41D4-8EE2-C6E52C59D09F}" dt="2020-11-17T18:50:03.475" v="3038" actId="1076"/>
        <pc:sldMkLst>
          <pc:docMk/>
          <pc:sldMk cId="681264799" sldId="270"/>
        </pc:sldMkLst>
        <pc:spChg chg="add mod">
          <ac:chgData name="Hannah Beatty" userId="0d7ccdab-feff-4ab1-bc18-308e87b700b6" providerId="ADAL" clId="{14CD4669-C224-41D4-8EE2-C6E52C59D09F}" dt="2020-11-17T18:50:03.475" v="3038" actId="1076"/>
          <ac:spMkLst>
            <pc:docMk/>
            <pc:sldMk cId="681264799" sldId="270"/>
            <ac:spMk id="2" creationId="{585CD334-A1AC-49C7-9688-5E57EA1A8BCB}"/>
          </ac:spMkLst>
        </pc:spChg>
        <pc:picChg chg="add del mod">
          <ac:chgData name="Hannah Beatty" userId="0d7ccdab-feff-4ab1-bc18-308e87b700b6" providerId="ADAL" clId="{14CD4669-C224-41D4-8EE2-C6E52C59D09F}" dt="2020-11-17T03:58:00.946" v="660" actId="478"/>
          <ac:picMkLst>
            <pc:docMk/>
            <pc:sldMk cId="681264799" sldId="270"/>
            <ac:picMk id="4" creationId="{7381F41B-5BC1-47BE-944A-040E154DEA4C}"/>
          </ac:picMkLst>
        </pc:picChg>
        <pc:picChg chg="add mod ord">
          <ac:chgData name="Hannah Beatty" userId="0d7ccdab-feff-4ab1-bc18-308e87b700b6" providerId="ADAL" clId="{14CD4669-C224-41D4-8EE2-C6E52C59D09F}" dt="2020-11-17T03:58:35.241" v="667" actId="167"/>
          <ac:picMkLst>
            <pc:docMk/>
            <pc:sldMk cId="681264799" sldId="270"/>
            <ac:picMk id="6" creationId="{F8B755D4-4FD3-4669-B128-8C48460D0715}"/>
          </ac:picMkLst>
        </pc:picChg>
      </pc:sldChg>
      <pc:sldChg chg="addSp modSp new mod">
        <pc:chgData name="Hannah Beatty" userId="0d7ccdab-feff-4ab1-bc18-308e87b700b6" providerId="ADAL" clId="{14CD4669-C224-41D4-8EE2-C6E52C59D09F}" dt="2020-11-17T02:53:57.571" v="56" actId="962"/>
        <pc:sldMkLst>
          <pc:docMk/>
          <pc:sldMk cId="297958851" sldId="271"/>
        </pc:sldMkLst>
        <pc:picChg chg="add mod">
          <ac:chgData name="Hannah Beatty" userId="0d7ccdab-feff-4ab1-bc18-308e87b700b6" providerId="ADAL" clId="{14CD4669-C224-41D4-8EE2-C6E52C59D09F}" dt="2020-11-17T02:53:57.571" v="56" actId="962"/>
          <ac:picMkLst>
            <pc:docMk/>
            <pc:sldMk cId="297958851" sldId="271"/>
            <ac:picMk id="3" creationId="{1F7A5317-0547-4799-BD89-EB9B9DAFF67F}"/>
          </ac:picMkLst>
        </pc:picChg>
      </pc:sldChg>
      <pc:sldChg chg="addSp delSp modSp new del mod setBg setClrOvrMap">
        <pc:chgData name="Hannah Beatty" userId="0d7ccdab-feff-4ab1-bc18-308e87b700b6" providerId="ADAL" clId="{14CD4669-C224-41D4-8EE2-C6E52C59D09F}" dt="2020-11-17T17:41:57.381" v="1617" actId="47"/>
        <pc:sldMkLst>
          <pc:docMk/>
          <pc:sldMk cId="2460227839" sldId="272"/>
        </pc:sldMkLst>
        <pc:spChg chg="add del">
          <ac:chgData name="Hannah Beatty" userId="0d7ccdab-feff-4ab1-bc18-308e87b700b6" providerId="ADAL" clId="{14CD4669-C224-41D4-8EE2-C6E52C59D09F}" dt="2020-11-17T04:20:36.674" v="1259" actId="21"/>
          <ac:spMkLst>
            <pc:docMk/>
            <pc:sldMk cId="2460227839" sldId="272"/>
            <ac:spMk id="7" creationId="{086F9F6A-8DC4-4247-A021-B4D9A9142A80}"/>
          </ac:spMkLst>
        </pc:spChg>
        <pc:spChg chg="add del">
          <ac:chgData name="Hannah Beatty" userId="0d7ccdab-feff-4ab1-bc18-308e87b700b6" providerId="ADAL" clId="{14CD4669-C224-41D4-8EE2-C6E52C59D09F}" dt="2020-11-17T04:21:04.330" v="1262" actId="22"/>
          <ac:spMkLst>
            <pc:docMk/>
            <pc:sldMk cId="2460227839" sldId="272"/>
            <ac:spMk id="8" creationId="{494E2109-D4E4-425C-B1B3-2EB0A5C67B31}"/>
          </ac:spMkLst>
        </pc:spChg>
        <pc:spChg chg="add">
          <ac:chgData name="Hannah Beatty" userId="0d7ccdab-feff-4ab1-bc18-308e87b700b6" providerId="ADAL" clId="{14CD4669-C224-41D4-8EE2-C6E52C59D09F}" dt="2020-11-17T04:20:50.523" v="1260" actId="26606"/>
          <ac:spMkLst>
            <pc:docMk/>
            <pc:sldMk cId="2460227839" sldId="272"/>
            <ac:spMk id="10" creationId="{42A4FC2C-047E-45A5-965D-8E1E3BF09BC6}"/>
          </ac:spMkLst>
        </pc:spChg>
        <pc:spChg chg="add del mod">
          <ac:chgData name="Hannah Beatty" userId="0d7ccdab-feff-4ab1-bc18-308e87b700b6" providerId="ADAL" clId="{14CD4669-C224-41D4-8EE2-C6E52C59D09F}" dt="2020-11-17T04:21:29.006" v="1266"/>
          <ac:spMkLst>
            <pc:docMk/>
            <pc:sldMk cId="2460227839" sldId="272"/>
            <ac:spMk id="11" creationId="{C42EC655-EEA6-4F16-938D-5D20388B752B}"/>
          </ac:spMkLst>
        </pc:spChg>
        <pc:spChg chg="add mod">
          <ac:chgData name="Hannah Beatty" userId="0d7ccdab-feff-4ab1-bc18-308e87b700b6" providerId="ADAL" clId="{14CD4669-C224-41D4-8EE2-C6E52C59D09F}" dt="2020-11-17T04:26:59.267" v="1357" actId="207"/>
          <ac:spMkLst>
            <pc:docMk/>
            <pc:sldMk cId="2460227839" sldId="272"/>
            <ac:spMk id="13" creationId="{DB01BFAD-ACE6-4ABB-853A-2C91D38086C8}"/>
          </ac:spMkLst>
        </pc:spChg>
        <pc:picChg chg="add del mod modCrop">
          <ac:chgData name="Hannah Beatty" userId="0d7ccdab-feff-4ab1-bc18-308e87b700b6" providerId="ADAL" clId="{14CD4669-C224-41D4-8EE2-C6E52C59D09F}" dt="2020-11-17T04:19:57.421" v="1253" actId="478"/>
          <ac:picMkLst>
            <pc:docMk/>
            <pc:sldMk cId="2460227839" sldId="272"/>
            <ac:picMk id="3" creationId="{004B0C46-B0F9-44A1-A73A-2DA71C158970}"/>
          </ac:picMkLst>
        </pc:picChg>
        <pc:picChg chg="add mod">
          <ac:chgData name="Hannah Beatty" userId="0d7ccdab-feff-4ab1-bc18-308e87b700b6" providerId="ADAL" clId="{14CD4669-C224-41D4-8EE2-C6E52C59D09F}" dt="2020-11-17T04:22:16.260" v="1276" actId="1076"/>
          <ac:picMkLst>
            <pc:docMk/>
            <pc:sldMk cId="2460227839" sldId="272"/>
            <ac:picMk id="5" creationId="{FE2F7CF2-4299-405D-8981-627F76BD321C}"/>
          </ac:picMkLst>
        </pc:picChg>
      </pc:sldChg>
      <pc:sldChg chg="add ord">
        <pc:chgData name="Hannah Beatty" userId="0d7ccdab-feff-4ab1-bc18-308e87b700b6" providerId="ADAL" clId="{14CD4669-C224-41D4-8EE2-C6E52C59D09F}" dt="2020-11-17T03:34:06.093" v="546"/>
        <pc:sldMkLst>
          <pc:docMk/>
          <pc:sldMk cId="3619190159" sldId="273"/>
        </pc:sldMkLst>
      </pc:sldChg>
      <pc:sldChg chg="add ord">
        <pc:chgData name="Hannah Beatty" userId="0d7ccdab-feff-4ab1-bc18-308e87b700b6" providerId="ADAL" clId="{14CD4669-C224-41D4-8EE2-C6E52C59D09F}" dt="2020-11-17T03:34:15.610" v="549"/>
        <pc:sldMkLst>
          <pc:docMk/>
          <pc:sldMk cId="493746207" sldId="274"/>
        </pc:sldMkLst>
      </pc:sldChg>
      <pc:sldChg chg="modSp add mod ord">
        <pc:chgData name="Hannah Beatty" userId="0d7ccdab-feff-4ab1-bc18-308e87b700b6" providerId="ADAL" clId="{14CD4669-C224-41D4-8EE2-C6E52C59D09F}" dt="2020-11-17T18:49:45.009" v="3035" actId="403"/>
        <pc:sldMkLst>
          <pc:docMk/>
          <pc:sldMk cId="2496152775" sldId="275"/>
        </pc:sldMkLst>
        <pc:spChg chg="mod">
          <ac:chgData name="Hannah Beatty" userId="0d7ccdab-feff-4ab1-bc18-308e87b700b6" providerId="ADAL" clId="{14CD4669-C224-41D4-8EE2-C6E52C59D09F}" dt="2020-11-17T18:49:45.009" v="3035" actId="403"/>
          <ac:spMkLst>
            <pc:docMk/>
            <pc:sldMk cId="2496152775" sldId="275"/>
            <ac:spMk id="2" creationId="{CCF55E77-827C-480A-A70D-9C4FABF9D6BB}"/>
          </ac:spMkLst>
        </pc:spChg>
        <pc:picChg chg="mod">
          <ac:chgData name="Hannah Beatty" userId="0d7ccdab-feff-4ab1-bc18-308e87b700b6" providerId="ADAL" clId="{14CD4669-C224-41D4-8EE2-C6E52C59D09F}" dt="2020-11-17T18:49:42.545" v="3033" actId="1076"/>
          <ac:picMkLst>
            <pc:docMk/>
            <pc:sldMk cId="2496152775" sldId="275"/>
            <ac:picMk id="4" creationId="{42643073-0998-4734-B48F-66376F750ED8}"/>
          </ac:picMkLst>
        </pc:picChg>
      </pc:sldChg>
      <pc:sldChg chg="add del ord">
        <pc:chgData name="Hannah Beatty" userId="0d7ccdab-feff-4ab1-bc18-308e87b700b6" providerId="ADAL" clId="{14CD4669-C224-41D4-8EE2-C6E52C59D09F}" dt="2020-11-17T04:26:39.394" v="1355" actId="47"/>
        <pc:sldMkLst>
          <pc:docMk/>
          <pc:sldMk cId="3738870976" sldId="276"/>
        </pc:sldMkLst>
      </pc:sldChg>
      <pc:sldChg chg="add del ord">
        <pc:chgData name="Hannah Beatty" userId="0d7ccdab-feff-4ab1-bc18-308e87b700b6" providerId="ADAL" clId="{14CD4669-C224-41D4-8EE2-C6E52C59D09F}" dt="2020-11-17T18:15:01.708" v="2652" actId="47"/>
        <pc:sldMkLst>
          <pc:docMk/>
          <pc:sldMk cId="3306217361" sldId="277"/>
        </pc:sldMkLst>
      </pc:sldChg>
      <pc:sldChg chg="modSp add mod ord">
        <pc:chgData name="Hannah Beatty" userId="0d7ccdab-feff-4ab1-bc18-308e87b700b6" providerId="ADAL" clId="{14CD4669-C224-41D4-8EE2-C6E52C59D09F}" dt="2020-11-17T18:49:32.788" v="3032" actId="403"/>
        <pc:sldMkLst>
          <pc:docMk/>
          <pc:sldMk cId="2939124217" sldId="278"/>
        </pc:sldMkLst>
        <pc:spChg chg="mod">
          <ac:chgData name="Hannah Beatty" userId="0d7ccdab-feff-4ab1-bc18-308e87b700b6" providerId="ADAL" clId="{14CD4669-C224-41D4-8EE2-C6E52C59D09F}" dt="2020-11-17T18:49:32.788" v="3032" actId="403"/>
          <ac:spMkLst>
            <pc:docMk/>
            <pc:sldMk cId="2939124217" sldId="278"/>
            <ac:spMk id="2" creationId="{CCF55E77-827C-480A-A70D-9C4FABF9D6BB}"/>
          </ac:spMkLst>
        </pc:spChg>
        <pc:picChg chg="mod">
          <ac:chgData name="Hannah Beatty" userId="0d7ccdab-feff-4ab1-bc18-308e87b700b6" providerId="ADAL" clId="{14CD4669-C224-41D4-8EE2-C6E52C59D09F}" dt="2020-11-17T18:49:29.483" v="3030" actId="1076"/>
          <ac:picMkLst>
            <pc:docMk/>
            <pc:sldMk cId="2939124217" sldId="278"/>
            <ac:picMk id="4" creationId="{42643073-0998-4734-B48F-66376F750ED8}"/>
          </ac:picMkLst>
        </pc:picChg>
      </pc:sldChg>
      <pc:sldChg chg="add del ord">
        <pc:chgData name="Hannah Beatty" userId="0d7ccdab-feff-4ab1-bc18-308e87b700b6" providerId="ADAL" clId="{14CD4669-C224-41D4-8EE2-C6E52C59D09F}" dt="2020-11-17T04:27:11.111" v="1361" actId="47"/>
        <pc:sldMkLst>
          <pc:docMk/>
          <pc:sldMk cId="1321557805" sldId="279"/>
        </pc:sldMkLst>
      </pc:sldChg>
      <pc:sldChg chg="addSp modSp new setBg modAnim modNotesTx">
        <pc:chgData name="Hannah Beatty" userId="0d7ccdab-feff-4ab1-bc18-308e87b700b6" providerId="ADAL" clId="{14CD4669-C224-41D4-8EE2-C6E52C59D09F}" dt="2020-11-17T18:46:38.207" v="3012"/>
        <pc:sldMkLst>
          <pc:docMk/>
          <pc:sldMk cId="320261178" sldId="280"/>
        </pc:sldMkLst>
        <pc:picChg chg="add mod">
          <ac:chgData name="Hannah Beatty" userId="0d7ccdab-feff-4ab1-bc18-308e87b700b6" providerId="ADAL" clId="{14CD4669-C224-41D4-8EE2-C6E52C59D09F}" dt="2020-11-17T04:28:41.384" v="1364"/>
          <ac:picMkLst>
            <pc:docMk/>
            <pc:sldMk cId="320261178" sldId="280"/>
            <ac:picMk id="2" creationId="{80EB8776-3279-4E21-89E0-98F73BD75AE7}"/>
          </ac:picMkLst>
        </pc:picChg>
      </pc:sldChg>
      <pc:sldChg chg="modSp add del mod ord">
        <pc:chgData name="Hannah Beatty" userId="0d7ccdab-feff-4ab1-bc18-308e87b700b6" providerId="ADAL" clId="{14CD4669-C224-41D4-8EE2-C6E52C59D09F}" dt="2020-11-17T17:42:01.517" v="1618" actId="47"/>
        <pc:sldMkLst>
          <pc:docMk/>
          <pc:sldMk cId="94421095" sldId="281"/>
        </pc:sldMkLst>
        <pc:spChg chg="mod">
          <ac:chgData name="Hannah Beatty" userId="0d7ccdab-feff-4ab1-bc18-308e87b700b6" providerId="ADAL" clId="{14CD4669-C224-41D4-8EE2-C6E52C59D09F}" dt="2020-11-17T04:26:50.795" v="1356" actId="207"/>
          <ac:spMkLst>
            <pc:docMk/>
            <pc:sldMk cId="94421095" sldId="281"/>
            <ac:spMk id="13" creationId="{DB01BFAD-ACE6-4ABB-853A-2C91D38086C8}"/>
          </ac:spMkLst>
        </pc:spChg>
      </pc:sldChg>
      <pc:sldChg chg="add del ord">
        <pc:chgData name="Hannah Beatty" userId="0d7ccdab-feff-4ab1-bc18-308e87b700b6" providerId="ADAL" clId="{14CD4669-C224-41D4-8EE2-C6E52C59D09F}" dt="2020-11-17T18:15:07.233" v="2653" actId="47"/>
        <pc:sldMkLst>
          <pc:docMk/>
          <pc:sldMk cId="439913612" sldId="282"/>
        </pc:sldMkLst>
      </pc:sldChg>
      <pc:sldChg chg="addSp modSp new setBg modAnim">
        <pc:chgData name="Hannah Beatty" userId="0d7ccdab-feff-4ab1-bc18-308e87b700b6" providerId="ADAL" clId="{14CD4669-C224-41D4-8EE2-C6E52C59D09F}" dt="2020-11-17T04:31:58.069" v="1367"/>
        <pc:sldMkLst>
          <pc:docMk/>
          <pc:sldMk cId="2798702541" sldId="283"/>
        </pc:sldMkLst>
        <pc:picChg chg="add mod">
          <ac:chgData name="Hannah Beatty" userId="0d7ccdab-feff-4ab1-bc18-308e87b700b6" providerId="ADAL" clId="{14CD4669-C224-41D4-8EE2-C6E52C59D09F}" dt="2020-11-17T04:31:38.152" v="1366"/>
          <ac:picMkLst>
            <pc:docMk/>
            <pc:sldMk cId="2798702541" sldId="283"/>
            <ac:picMk id="2" creationId="{91F4051B-D33C-4E1B-BB77-683D265C994B}"/>
          </ac:picMkLst>
        </pc:picChg>
      </pc:sldChg>
      <pc:sldChg chg="addSp modSp add mod setBg">
        <pc:chgData name="Hannah Beatty" userId="0d7ccdab-feff-4ab1-bc18-308e87b700b6" providerId="ADAL" clId="{14CD4669-C224-41D4-8EE2-C6E52C59D09F}" dt="2020-11-17T04:32:21.602" v="1371"/>
        <pc:sldMkLst>
          <pc:docMk/>
          <pc:sldMk cId="67351170" sldId="284"/>
        </pc:sldMkLst>
        <pc:picChg chg="add mod">
          <ac:chgData name="Hannah Beatty" userId="0d7ccdab-feff-4ab1-bc18-308e87b700b6" providerId="ADAL" clId="{14CD4669-C224-41D4-8EE2-C6E52C59D09F}" dt="2020-11-17T04:32:13.131" v="1370" actId="962"/>
          <ac:picMkLst>
            <pc:docMk/>
            <pc:sldMk cId="67351170" sldId="284"/>
            <ac:picMk id="3" creationId="{7F9233AD-CE9F-4EA8-9DD0-169E56F90766}"/>
          </ac:picMkLst>
        </pc:picChg>
      </pc:sldChg>
      <pc:sldChg chg="addSp modSp new mod ord setBg">
        <pc:chgData name="Hannah Beatty" userId="0d7ccdab-feff-4ab1-bc18-308e87b700b6" providerId="ADAL" clId="{14CD4669-C224-41D4-8EE2-C6E52C59D09F}" dt="2020-11-17T18:48:25.766" v="3029" actId="26606"/>
        <pc:sldMkLst>
          <pc:docMk/>
          <pc:sldMk cId="1485095208" sldId="285"/>
        </pc:sldMkLst>
        <pc:spChg chg="add">
          <ac:chgData name="Hannah Beatty" userId="0d7ccdab-feff-4ab1-bc18-308e87b700b6" providerId="ADAL" clId="{14CD4669-C224-41D4-8EE2-C6E52C59D09F}" dt="2020-11-17T18:48:25.766" v="3029" actId="26606"/>
          <ac:spMkLst>
            <pc:docMk/>
            <pc:sldMk cId="1485095208" sldId="285"/>
            <ac:spMk id="71" creationId="{8B089790-F4B6-46A7-BB28-7B74A9A9EFDC}"/>
          </ac:spMkLst>
        </pc:spChg>
        <pc:grpChg chg="add">
          <ac:chgData name="Hannah Beatty" userId="0d7ccdab-feff-4ab1-bc18-308e87b700b6" providerId="ADAL" clId="{14CD4669-C224-41D4-8EE2-C6E52C59D09F}" dt="2020-11-17T18:48:25.766" v="3029" actId="26606"/>
          <ac:grpSpMkLst>
            <pc:docMk/>
            <pc:sldMk cId="1485095208" sldId="285"/>
            <ac:grpSpMk id="73" creationId="{9DE3F54D-33BC-4382-A2AB-5E002F0F1166}"/>
          </ac:grpSpMkLst>
        </pc:grpChg>
        <pc:picChg chg="add mod">
          <ac:chgData name="Hannah Beatty" userId="0d7ccdab-feff-4ab1-bc18-308e87b700b6" providerId="ADAL" clId="{14CD4669-C224-41D4-8EE2-C6E52C59D09F}" dt="2020-11-17T18:48:25.766" v="3029" actId="26606"/>
          <ac:picMkLst>
            <pc:docMk/>
            <pc:sldMk cId="1485095208" sldId="285"/>
            <ac:picMk id="1026" creationId="{2724F275-85C8-4096-99DA-08866AFBA373}"/>
          </ac:picMkLst>
        </pc:picChg>
      </pc:sldChg>
      <pc:sldChg chg="add ord">
        <pc:chgData name="Hannah Beatty" userId="0d7ccdab-feff-4ab1-bc18-308e87b700b6" providerId="ADAL" clId="{14CD4669-C224-41D4-8EE2-C6E52C59D09F}" dt="2020-11-17T04:32:31.210" v="1374"/>
        <pc:sldMkLst>
          <pc:docMk/>
          <pc:sldMk cId="4185985859" sldId="286"/>
        </pc:sldMkLst>
      </pc:sldChg>
      <pc:sldChg chg="addSp delSp modSp mod setBg modAnim modNotesTx">
        <pc:chgData name="Hannah Beatty" userId="0d7ccdab-feff-4ab1-bc18-308e87b700b6" providerId="ADAL" clId="{14CD4669-C224-41D4-8EE2-C6E52C59D09F}" dt="2020-11-17T04:39:47.295" v="1445" actId="313"/>
        <pc:sldMkLst>
          <pc:docMk/>
          <pc:sldMk cId="269059543" sldId="288"/>
        </pc:sldMkLst>
        <pc:spChg chg="add del">
          <ac:chgData name="Hannah Beatty" userId="0d7ccdab-feff-4ab1-bc18-308e87b700b6" providerId="ADAL" clId="{14CD4669-C224-41D4-8EE2-C6E52C59D09F}" dt="2020-11-17T04:38:37.664" v="1378" actId="26606"/>
          <ac:spMkLst>
            <pc:docMk/>
            <pc:sldMk cId="269059543" sldId="288"/>
            <ac:spMk id="8" creationId="{017517EF-BD4D-4055-BDB4-A322C53568AD}"/>
          </ac:spMkLst>
        </pc:spChg>
        <pc:spChg chg="add del">
          <ac:chgData name="Hannah Beatty" userId="0d7ccdab-feff-4ab1-bc18-308e87b700b6" providerId="ADAL" clId="{14CD4669-C224-41D4-8EE2-C6E52C59D09F}" dt="2020-11-17T04:38:37.664" v="1378" actId="26606"/>
          <ac:spMkLst>
            <pc:docMk/>
            <pc:sldMk cId="269059543" sldId="288"/>
            <ac:spMk id="10" creationId="{0ADDB668-2CA4-4D2B-9C34-3487CA330BA8}"/>
          </ac:spMkLst>
        </pc:spChg>
        <pc:spChg chg="add del">
          <ac:chgData name="Hannah Beatty" userId="0d7ccdab-feff-4ab1-bc18-308e87b700b6" providerId="ADAL" clId="{14CD4669-C224-41D4-8EE2-C6E52C59D09F}" dt="2020-11-17T04:38:37.664" v="1378" actId="26606"/>
          <ac:spMkLst>
            <pc:docMk/>
            <pc:sldMk cId="269059543" sldId="288"/>
            <ac:spMk id="12" creationId="{2568BC19-F052-4108-93E1-6A3D1DEC072F}"/>
          </ac:spMkLst>
        </pc:spChg>
        <pc:spChg chg="add del">
          <ac:chgData name="Hannah Beatty" userId="0d7ccdab-feff-4ab1-bc18-308e87b700b6" providerId="ADAL" clId="{14CD4669-C224-41D4-8EE2-C6E52C59D09F}" dt="2020-11-17T04:38:37.664" v="1378" actId="26606"/>
          <ac:spMkLst>
            <pc:docMk/>
            <pc:sldMk cId="269059543" sldId="288"/>
            <ac:spMk id="14" creationId="{D5FD337D-4D6B-4C8B-B6F5-121097E09881}"/>
          </ac:spMkLst>
        </pc:spChg>
        <pc:picChg chg="del">
          <ac:chgData name="Hannah Beatty" userId="0d7ccdab-feff-4ab1-bc18-308e87b700b6" providerId="ADAL" clId="{14CD4669-C224-41D4-8EE2-C6E52C59D09F}" dt="2020-11-17T04:38:22.667" v="1375" actId="478"/>
          <ac:picMkLst>
            <pc:docMk/>
            <pc:sldMk cId="269059543" sldId="288"/>
            <ac:picMk id="2" creationId="{7F692FAA-660F-4AED-8F0F-E51F4C271D25}"/>
          </ac:picMkLst>
        </pc:picChg>
        <pc:picChg chg="add mod">
          <ac:chgData name="Hannah Beatty" userId="0d7ccdab-feff-4ab1-bc18-308e87b700b6" providerId="ADAL" clId="{14CD4669-C224-41D4-8EE2-C6E52C59D09F}" dt="2020-11-17T04:38:37.664" v="1378" actId="26606"/>
          <ac:picMkLst>
            <pc:docMk/>
            <pc:sldMk cId="269059543" sldId="288"/>
            <ac:picMk id="3" creationId="{6E719C56-E1AC-4047-B109-3A2ECD0CA046}"/>
          </ac:picMkLst>
        </pc:picChg>
      </pc:sldChg>
      <pc:sldChg chg="addSp delSp modSp new mod setBg">
        <pc:chgData name="Hannah Beatty" userId="0d7ccdab-feff-4ab1-bc18-308e87b700b6" providerId="ADAL" clId="{14CD4669-C224-41D4-8EE2-C6E52C59D09F}" dt="2020-11-17T04:46:09.186" v="1615" actId="20577"/>
        <pc:sldMkLst>
          <pc:docMk/>
          <pc:sldMk cId="888315000" sldId="289"/>
        </pc:sldMkLst>
        <pc:spChg chg="add del">
          <ac:chgData name="Hannah Beatty" userId="0d7ccdab-feff-4ab1-bc18-308e87b700b6" providerId="ADAL" clId="{14CD4669-C224-41D4-8EE2-C6E52C59D09F}" dt="2020-11-17T04:42:44.401" v="1451" actId="26606"/>
          <ac:spMkLst>
            <pc:docMk/>
            <pc:sldMk cId="888315000" sldId="289"/>
            <ac:spMk id="8" creationId="{42A4FC2C-047E-45A5-965D-8E1E3BF09BC6}"/>
          </ac:spMkLst>
        </pc:spChg>
        <pc:spChg chg="add">
          <ac:chgData name="Hannah Beatty" userId="0d7ccdab-feff-4ab1-bc18-308e87b700b6" providerId="ADAL" clId="{14CD4669-C224-41D4-8EE2-C6E52C59D09F}" dt="2020-11-17T04:42:44.488" v="1452" actId="26606"/>
          <ac:spMkLst>
            <pc:docMk/>
            <pc:sldMk cId="888315000" sldId="289"/>
            <ac:spMk id="10" creationId="{8B2B1708-8CE4-4A20-94F5-55118AE2CBD7}"/>
          </ac:spMkLst>
        </pc:spChg>
        <pc:spChg chg="add">
          <ac:chgData name="Hannah Beatty" userId="0d7ccdab-feff-4ab1-bc18-308e87b700b6" providerId="ADAL" clId="{14CD4669-C224-41D4-8EE2-C6E52C59D09F}" dt="2020-11-17T04:42:44.488" v="1452" actId="26606"/>
          <ac:spMkLst>
            <pc:docMk/>
            <pc:sldMk cId="888315000" sldId="289"/>
            <ac:spMk id="11" creationId="{C7D023E4-8DE1-436E-9847-ED6A4B4B04FD}"/>
          </ac:spMkLst>
        </pc:spChg>
        <pc:spChg chg="add">
          <ac:chgData name="Hannah Beatty" userId="0d7ccdab-feff-4ab1-bc18-308e87b700b6" providerId="ADAL" clId="{14CD4669-C224-41D4-8EE2-C6E52C59D09F}" dt="2020-11-17T04:42:44.488" v="1452" actId="26606"/>
          <ac:spMkLst>
            <pc:docMk/>
            <pc:sldMk cId="888315000" sldId="289"/>
            <ac:spMk id="12" creationId="{8B4AF456-0671-432E-AD5B-FFAF8D6461E7}"/>
          </ac:spMkLst>
        </pc:spChg>
        <pc:spChg chg="add mod">
          <ac:chgData name="Hannah Beatty" userId="0d7ccdab-feff-4ab1-bc18-308e87b700b6" providerId="ADAL" clId="{14CD4669-C224-41D4-8EE2-C6E52C59D09F}" dt="2020-11-17T04:46:09.186" v="1615" actId="20577"/>
          <ac:spMkLst>
            <pc:docMk/>
            <pc:sldMk cId="888315000" sldId="289"/>
            <ac:spMk id="22" creationId="{6B05BC79-282D-4E2D-B055-363DFEF36184}"/>
          </ac:spMkLst>
        </pc:spChg>
        <pc:grpChg chg="add">
          <ac:chgData name="Hannah Beatty" userId="0d7ccdab-feff-4ab1-bc18-308e87b700b6" providerId="ADAL" clId="{14CD4669-C224-41D4-8EE2-C6E52C59D09F}" dt="2020-11-17T04:42:44.488" v="1452" actId="26606"/>
          <ac:grpSpMkLst>
            <pc:docMk/>
            <pc:sldMk cId="888315000" sldId="289"/>
            <ac:grpSpMk id="14" creationId="{43F5E015-E085-4624-B431-B42414448684}"/>
          </ac:grpSpMkLst>
        </pc:grpChg>
        <pc:picChg chg="add mod">
          <ac:chgData name="Hannah Beatty" userId="0d7ccdab-feff-4ab1-bc18-308e87b700b6" providerId="ADAL" clId="{14CD4669-C224-41D4-8EE2-C6E52C59D09F}" dt="2020-11-17T04:42:44.488" v="1452" actId="26606"/>
          <ac:picMkLst>
            <pc:docMk/>
            <pc:sldMk cId="888315000" sldId="289"/>
            <ac:picMk id="3" creationId="{05A7B7A1-DF15-4816-A49B-6C4E7E856574}"/>
          </ac:picMkLst>
        </pc:picChg>
      </pc:sldChg>
      <pc:sldChg chg="new">
        <pc:chgData name="Hannah Beatty" userId="0d7ccdab-feff-4ab1-bc18-308e87b700b6" providerId="ADAL" clId="{14CD4669-C224-41D4-8EE2-C6E52C59D09F}" dt="2020-11-17T04:46:32.203" v="1616" actId="680"/>
        <pc:sldMkLst>
          <pc:docMk/>
          <pc:sldMk cId="610425175" sldId="290"/>
        </pc:sldMkLst>
      </pc:sldChg>
      <pc:sldChg chg="modSp add del mod ord">
        <pc:chgData name="Hannah Beatty" userId="0d7ccdab-feff-4ab1-bc18-308e87b700b6" providerId="ADAL" clId="{14CD4669-C224-41D4-8EE2-C6E52C59D09F}" dt="2020-11-17T18:40:13.845" v="2996" actId="47"/>
        <pc:sldMkLst>
          <pc:docMk/>
          <pc:sldMk cId="617295224" sldId="291"/>
        </pc:sldMkLst>
        <pc:spChg chg="mod">
          <ac:chgData name="Hannah Beatty" userId="0d7ccdab-feff-4ab1-bc18-308e87b700b6" providerId="ADAL" clId="{14CD4669-C224-41D4-8EE2-C6E52C59D09F}" dt="2020-11-17T18:19:32.696" v="2682" actId="1076"/>
          <ac:spMkLst>
            <pc:docMk/>
            <pc:sldMk cId="617295224" sldId="291"/>
            <ac:spMk id="11" creationId="{4A8A3231-F494-423D-8BD6-B80FC3A6EBCE}"/>
          </ac:spMkLst>
        </pc:spChg>
        <pc:picChg chg="mod">
          <ac:chgData name="Hannah Beatty" userId="0d7ccdab-feff-4ab1-bc18-308e87b700b6" providerId="ADAL" clId="{14CD4669-C224-41D4-8EE2-C6E52C59D09F}" dt="2020-11-17T18:19:27.503" v="2681" actId="1076"/>
          <ac:picMkLst>
            <pc:docMk/>
            <pc:sldMk cId="617295224" sldId="291"/>
            <ac:picMk id="3" creationId="{363173E4-754F-4710-9627-CFAE7F7232E8}"/>
          </ac:picMkLst>
        </pc:picChg>
      </pc:sldChg>
      <pc:sldChg chg="modSp add del mod ord">
        <pc:chgData name="Hannah Beatty" userId="0d7ccdab-feff-4ab1-bc18-308e87b700b6" providerId="ADAL" clId="{14CD4669-C224-41D4-8EE2-C6E52C59D09F}" dt="2020-11-17T18:40:22.840" v="3000" actId="47"/>
        <pc:sldMkLst>
          <pc:docMk/>
          <pc:sldMk cId="2541051401" sldId="292"/>
        </pc:sldMkLst>
        <pc:spChg chg="mod">
          <ac:chgData name="Hannah Beatty" userId="0d7ccdab-feff-4ab1-bc18-308e87b700b6" providerId="ADAL" clId="{14CD4669-C224-41D4-8EE2-C6E52C59D09F}" dt="2020-11-17T18:19:16.035" v="2680" actId="1076"/>
          <ac:spMkLst>
            <pc:docMk/>
            <pc:sldMk cId="2541051401" sldId="292"/>
            <ac:spMk id="11" creationId="{4A8A3231-F494-423D-8BD6-B80FC3A6EBCE}"/>
          </ac:spMkLst>
        </pc:spChg>
        <pc:spChg chg="mod">
          <ac:chgData name="Hannah Beatty" userId="0d7ccdab-feff-4ab1-bc18-308e87b700b6" providerId="ADAL" clId="{14CD4669-C224-41D4-8EE2-C6E52C59D09F}" dt="2020-11-17T18:19:03.263" v="2678" actId="1076"/>
          <ac:spMkLst>
            <pc:docMk/>
            <pc:sldMk cId="2541051401" sldId="292"/>
            <ac:spMk id="12" creationId="{28E9CCFD-5663-4016-AB83-85E338993BF2}"/>
          </ac:spMkLst>
        </pc:spChg>
        <pc:spChg chg="mod">
          <ac:chgData name="Hannah Beatty" userId="0d7ccdab-feff-4ab1-bc18-308e87b700b6" providerId="ADAL" clId="{14CD4669-C224-41D4-8EE2-C6E52C59D09F}" dt="2020-11-17T18:18:58.747" v="2677" actId="1076"/>
          <ac:spMkLst>
            <pc:docMk/>
            <pc:sldMk cId="2541051401" sldId="292"/>
            <ac:spMk id="13" creationId="{3BF9EA3F-5B0C-4413-9BF6-4C92B55542EE}"/>
          </ac:spMkLst>
        </pc:spChg>
        <pc:picChg chg="mod">
          <ac:chgData name="Hannah Beatty" userId="0d7ccdab-feff-4ab1-bc18-308e87b700b6" providerId="ADAL" clId="{14CD4669-C224-41D4-8EE2-C6E52C59D09F}" dt="2020-11-17T18:19:10.310" v="2679" actId="1076"/>
          <ac:picMkLst>
            <pc:docMk/>
            <pc:sldMk cId="2541051401" sldId="292"/>
            <ac:picMk id="3" creationId="{363173E4-754F-4710-9627-CFAE7F7232E8}"/>
          </ac:picMkLst>
        </pc:picChg>
      </pc:sldChg>
      <pc:sldChg chg="addSp delSp modSp new mod setBg">
        <pc:chgData name="Hannah Beatty" userId="0d7ccdab-feff-4ab1-bc18-308e87b700b6" providerId="ADAL" clId="{14CD4669-C224-41D4-8EE2-C6E52C59D09F}" dt="2020-11-17T18:26:20.403" v="2991" actId="1076"/>
        <pc:sldMkLst>
          <pc:docMk/>
          <pc:sldMk cId="2547088789" sldId="293"/>
        </pc:sldMkLst>
        <pc:spChg chg="add del mod">
          <ac:chgData name="Hannah Beatty" userId="0d7ccdab-feff-4ab1-bc18-308e87b700b6" providerId="ADAL" clId="{14CD4669-C224-41D4-8EE2-C6E52C59D09F}" dt="2020-11-17T18:21:14.159" v="2786" actId="478"/>
          <ac:spMkLst>
            <pc:docMk/>
            <pc:sldMk cId="2547088789" sldId="293"/>
            <ac:spMk id="4" creationId="{3B7FC6C1-2A36-4ED9-9D0B-C34D8A67D3BE}"/>
          </ac:spMkLst>
        </pc:spChg>
        <pc:spChg chg="add del mod">
          <ac:chgData name="Hannah Beatty" userId="0d7ccdab-feff-4ab1-bc18-308e87b700b6" providerId="ADAL" clId="{14CD4669-C224-41D4-8EE2-C6E52C59D09F}" dt="2020-11-17T18:21:46.647" v="2800" actId="478"/>
          <ac:spMkLst>
            <pc:docMk/>
            <pc:sldMk cId="2547088789" sldId="293"/>
            <ac:spMk id="5" creationId="{E132C3C2-D08D-428D-93F7-6C22C92DC295}"/>
          </ac:spMkLst>
        </pc:spChg>
        <pc:spChg chg="add del mod">
          <ac:chgData name="Hannah Beatty" userId="0d7ccdab-feff-4ab1-bc18-308e87b700b6" providerId="ADAL" clId="{14CD4669-C224-41D4-8EE2-C6E52C59D09F}" dt="2020-11-17T18:22:15.114" v="2816"/>
          <ac:spMkLst>
            <pc:docMk/>
            <pc:sldMk cId="2547088789" sldId="293"/>
            <ac:spMk id="6" creationId="{F1EF4F14-059F-4ACD-890F-ABCC18DA140F}"/>
          </ac:spMkLst>
        </pc:spChg>
        <pc:spChg chg="add del mod">
          <ac:chgData name="Hannah Beatty" userId="0d7ccdab-feff-4ab1-bc18-308e87b700b6" providerId="ADAL" clId="{14CD4669-C224-41D4-8EE2-C6E52C59D09F}" dt="2020-11-17T18:22:38.601" v="2824" actId="33987"/>
          <ac:spMkLst>
            <pc:docMk/>
            <pc:sldMk cId="2547088789" sldId="293"/>
            <ac:spMk id="7" creationId="{F2E7A070-990D-42F4-871C-07D27D903C0C}"/>
          </ac:spMkLst>
        </pc:spChg>
        <pc:spChg chg="add del">
          <ac:chgData name="Hannah Beatty" userId="0d7ccdab-feff-4ab1-bc18-308e87b700b6" providerId="ADAL" clId="{14CD4669-C224-41D4-8EE2-C6E52C59D09F}" dt="2020-11-17T18:23:09.734" v="2830" actId="26606"/>
          <ac:spMkLst>
            <pc:docMk/>
            <pc:sldMk cId="2547088789" sldId="293"/>
            <ac:spMk id="8" creationId="{673E9FC8-2143-48A2-9DEE-AABBC7E301A8}"/>
          </ac:spMkLst>
        </pc:spChg>
        <pc:spChg chg="add del mod">
          <ac:chgData name="Hannah Beatty" userId="0d7ccdab-feff-4ab1-bc18-308e87b700b6" providerId="ADAL" clId="{14CD4669-C224-41D4-8EE2-C6E52C59D09F}" dt="2020-11-17T18:22:38.263" v="2823" actId="22"/>
          <ac:spMkLst>
            <pc:docMk/>
            <pc:sldMk cId="2547088789" sldId="293"/>
            <ac:spMk id="9" creationId="{73318BA0-1EFA-4272-BED4-A2FF136F2E4B}"/>
          </ac:spMkLst>
        </pc:spChg>
        <pc:spChg chg="add">
          <ac:chgData name="Hannah Beatty" userId="0d7ccdab-feff-4ab1-bc18-308e87b700b6" providerId="ADAL" clId="{14CD4669-C224-41D4-8EE2-C6E52C59D09F}" dt="2020-11-17T18:23:22.474" v="2831" actId="26606"/>
          <ac:spMkLst>
            <pc:docMk/>
            <pc:sldMk cId="2547088789" sldId="293"/>
            <ac:spMk id="15" creationId="{8B089790-F4B6-46A7-BB28-7B74A9A9EFDC}"/>
          </ac:spMkLst>
        </pc:spChg>
        <pc:spChg chg="add mod">
          <ac:chgData name="Hannah Beatty" userId="0d7ccdab-feff-4ab1-bc18-308e87b700b6" providerId="ADAL" clId="{14CD4669-C224-41D4-8EE2-C6E52C59D09F}" dt="2020-11-17T18:26:20.403" v="2991" actId="1076"/>
          <ac:spMkLst>
            <pc:docMk/>
            <pc:sldMk cId="2547088789" sldId="293"/>
            <ac:spMk id="19" creationId="{A258E37F-96E9-4F04-8FC5-591D5099584B}"/>
          </ac:spMkLst>
        </pc:spChg>
        <pc:grpChg chg="add">
          <ac:chgData name="Hannah Beatty" userId="0d7ccdab-feff-4ab1-bc18-308e87b700b6" providerId="ADAL" clId="{14CD4669-C224-41D4-8EE2-C6E52C59D09F}" dt="2020-11-17T18:23:22.474" v="2831" actId="26606"/>
          <ac:grpSpMkLst>
            <pc:docMk/>
            <pc:sldMk cId="2547088789" sldId="293"/>
            <ac:grpSpMk id="10" creationId="{9DE3F54D-33BC-4382-A2AB-5E002F0F1166}"/>
          </ac:grpSpMkLst>
        </pc:grpChg>
        <pc:picChg chg="add del mod">
          <ac:chgData name="Hannah Beatty" userId="0d7ccdab-feff-4ab1-bc18-308e87b700b6" providerId="ADAL" clId="{14CD4669-C224-41D4-8EE2-C6E52C59D09F}" dt="2020-11-17T18:23:44.285" v="2832" actId="478"/>
          <ac:picMkLst>
            <pc:docMk/>
            <pc:sldMk cId="2547088789" sldId="293"/>
            <ac:picMk id="3" creationId="{C246B418-413E-4EEC-931F-74B9E8E91CAB}"/>
          </ac:picMkLst>
        </pc:picChg>
        <pc:picChg chg="add mod modCrop">
          <ac:chgData name="Hannah Beatty" userId="0d7ccdab-feff-4ab1-bc18-308e87b700b6" providerId="ADAL" clId="{14CD4669-C224-41D4-8EE2-C6E52C59D09F}" dt="2020-11-17T18:25:41.257" v="2981" actId="1076"/>
          <ac:picMkLst>
            <pc:docMk/>
            <pc:sldMk cId="2547088789" sldId="293"/>
            <ac:picMk id="17" creationId="{AA7DD001-4C9B-4CEF-BACF-DD0669B5A23D}"/>
          </ac:picMkLst>
        </pc:picChg>
        <pc:picChg chg="add del">
          <ac:chgData name="Hannah Beatty" userId="0d7ccdab-feff-4ab1-bc18-308e87b700b6" providerId="ADAL" clId="{14CD4669-C224-41D4-8EE2-C6E52C59D09F}" dt="2020-11-17T18:24:26.187" v="2843" actId="478"/>
          <ac:picMkLst>
            <pc:docMk/>
            <pc:sldMk cId="2547088789" sldId="293"/>
            <ac:picMk id="18" creationId="{0C8E0071-27AA-4A8A-B682-6938519D9BD8}"/>
          </ac:picMkLst>
        </pc:picChg>
      </pc:sldChg>
      <pc:sldChg chg="add ord">
        <pc:chgData name="Hannah Beatty" userId="0d7ccdab-feff-4ab1-bc18-308e87b700b6" providerId="ADAL" clId="{14CD4669-C224-41D4-8EE2-C6E52C59D09F}" dt="2020-11-17T18:40:12.083" v="2995"/>
        <pc:sldMkLst>
          <pc:docMk/>
          <pc:sldMk cId="2213937783" sldId="294"/>
        </pc:sldMkLst>
      </pc:sldChg>
      <pc:sldChg chg="modSp add mod ord">
        <pc:chgData name="Hannah Beatty" userId="0d7ccdab-feff-4ab1-bc18-308e87b700b6" providerId="ADAL" clId="{14CD4669-C224-41D4-8EE2-C6E52C59D09F}" dt="2020-11-17T18:52:40.269" v="3042" actId="1076"/>
        <pc:sldMkLst>
          <pc:docMk/>
          <pc:sldMk cId="912769300" sldId="295"/>
        </pc:sldMkLst>
        <pc:spChg chg="mod">
          <ac:chgData name="Hannah Beatty" userId="0d7ccdab-feff-4ab1-bc18-308e87b700b6" providerId="ADAL" clId="{14CD4669-C224-41D4-8EE2-C6E52C59D09F}" dt="2020-11-17T18:40:38.450" v="3003" actId="207"/>
          <ac:spMkLst>
            <pc:docMk/>
            <pc:sldMk cId="912769300" sldId="295"/>
            <ac:spMk id="19" creationId="{A258E37F-96E9-4F04-8FC5-591D5099584B}"/>
          </ac:spMkLst>
        </pc:spChg>
        <pc:picChg chg="mod">
          <ac:chgData name="Hannah Beatty" userId="0d7ccdab-feff-4ab1-bc18-308e87b700b6" providerId="ADAL" clId="{14CD4669-C224-41D4-8EE2-C6E52C59D09F}" dt="2020-11-17T18:52:40.269" v="3042" actId="1076"/>
          <ac:picMkLst>
            <pc:docMk/>
            <pc:sldMk cId="912769300" sldId="295"/>
            <ac:picMk id="17" creationId="{AA7DD001-4C9B-4CEF-BACF-DD0669B5A23D}"/>
          </ac:picMkLst>
        </pc:picChg>
      </pc:sldChg>
      <pc:sldChg chg="addSp modSp new mod setBg modAnim modNotesTx">
        <pc:chgData name="Hannah Beatty" userId="0d7ccdab-feff-4ab1-bc18-308e87b700b6" providerId="ADAL" clId="{14CD4669-C224-41D4-8EE2-C6E52C59D09F}" dt="2020-11-17T18:47:10.091" v="3024" actId="20577"/>
        <pc:sldMkLst>
          <pc:docMk/>
          <pc:sldMk cId="3098054122" sldId="296"/>
        </pc:sldMkLst>
        <pc:picChg chg="add mod">
          <ac:chgData name="Hannah Beatty" userId="0d7ccdab-feff-4ab1-bc18-308e87b700b6" providerId="ADAL" clId="{14CD4669-C224-41D4-8EE2-C6E52C59D09F}" dt="2020-11-17T18:46:24.718" v="3010" actId="1076"/>
          <ac:picMkLst>
            <pc:docMk/>
            <pc:sldMk cId="3098054122" sldId="296"/>
            <ac:picMk id="2" creationId="{8506363A-0E6A-4477-BE19-DD3E0D5A9D80}"/>
          </ac:picMkLst>
        </pc:picChg>
      </pc:sldChg>
      <pc:sldChg chg="new del">
        <pc:chgData name="Hannah Beatty" userId="0d7ccdab-feff-4ab1-bc18-308e87b700b6" providerId="ADAL" clId="{14CD4669-C224-41D4-8EE2-C6E52C59D09F}" dt="2020-11-17T18:46:00.426" v="3006" actId="680"/>
        <pc:sldMkLst>
          <pc:docMk/>
          <pc:sldMk cId="285546741" sldId="297"/>
        </pc:sldMkLst>
      </pc:sldChg>
      <pc:sldMasterChg chg="modSp modSldLayout">
        <pc:chgData name="Hannah Beatty" userId="0d7ccdab-feff-4ab1-bc18-308e87b700b6" providerId="ADAL" clId="{14CD4669-C224-41D4-8EE2-C6E52C59D09F}" dt="2020-11-17T02:50:10.684" v="29"/>
        <pc:sldMasterMkLst>
          <pc:docMk/>
          <pc:sldMasterMk cId="3039401866" sldId="2147483648"/>
        </pc:sldMasterMkLst>
        <pc:spChg chg="mod">
          <ac:chgData name="Hannah Beatty" userId="0d7ccdab-feff-4ab1-bc18-308e87b700b6" providerId="ADAL" clId="{14CD4669-C224-41D4-8EE2-C6E52C59D09F}" dt="2020-11-17T02:50:10.684" v="29"/>
          <ac:spMkLst>
            <pc:docMk/>
            <pc:sldMasterMk cId="3039401866" sldId="2147483648"/>
            <ac:spMk id="2" creationId="{5BF3B8C2-CFC0-43F3-A78C-1AD225B00E55}"/>
          </ac:spMkLst>
        </pc:spChg>
        <pc:spChg chg="mod">
          <ac:chgData name="Hannah Beatty" userId="0d7ccdab-feff-4ab1-bc18-308e87b700b6" providerId="ADAL" clId="{14CD4669-C224-41D4-8EE2-C6E52C59D09F}" dt="2020-11-17T02:50:10.684" v="29"/>
          <ac:spMkLst>
            <pc:docMk/>
            <pc:sldMasterMk cId="3039401866" sldId="2147483648"/>
            <ac:spMk id="3" creationId="{F5FD1D59-B077-4BE2-9DEC-ED8035995BC4}"/>
          </ac:spMkLst>
        </pc:spChg>
        <pc:spChg chg="mod">
          <ac:chgData name="Hannah Beatty" userId="0d7ccdab-feff-4ab1-bc18-308e87b700b6" providerId="ADAL" clId="{14CD4669-C224-41D4-8EE2-C6E52C59D09F}" dt="2020-11-17T02:50:10.684" v="29"/>
          <ac:spMkLst>
            <pc:docMk/>
            <pc:sldMasterMk cId="3039401866" sldId="2147483648"/>
            <ac:spMk id="4" creationId="{8B4A2A93-A9A2-4EB8-91CC-7C6B920FEA1B}"/>
          </ac:spMkLst>
        </pc:spChg>
        <pc:spChg chg="mod">
          <ac:chgData name="Hannah Beatty" userId="0d7ccdab-feff-4ab1-bc18-308e87b700b6" providerId="ADAL" clId="{14CD4669-C224-41D4-8EE2-C6E52C59D09F}" dt="2020-11-17T02:50:10.684" v="29"/>
          <ac:spMkLst>
            <pc:docMk/>
            <pc:sldMasterMk cId="3039401866" sldId="2147483648"/>
            <ac:spMk id="5" creationId="{FEA78EC0-8ADF-41AC-81E7-E3ADCB0E8CE5}"/>
          </ac:spMkLst>
        </pc:spChg>
        <pc:spChg chg="mod">
          <ac:chgData name="Hannah Beatty" userId="0d7ccdab-feff-4ab1-bc18-308e87b700b6" providerId="ADAL" clId="{14CD4669-C224-41D4-8EE2-C6E52C59D09F}" dt="2020-11-17T02:50:10.684" v="29"/>
          <ac:spMkLst>
            <pc:docMk/>
            <pc:sldMasterMk cId="3039401866" sldId="2147483648"/>
            <ac:spMk id="6" creationId="{F60C9380-B855-4358-852C-A83864EFC572}"/>
          </ac:spMkLst>
        </pc:spChg>
        <pc:sldLayoutChg chg="modSp">
          <pc:chgData name="Hannah Beatty" userId="0d7ccdab-feff-4ab1-bc18-308e87b700b6" providerId="ADAL" clId="{14CD4669-C224-41D4-8EE2-C6E52C59D09F}" dt="2020-11-17T02:50:10.684" v="29"/>
          <pc:sldLayoutMkLst>
            <pc:docMk/>
            <pc:sldMasterMk cId="3039401866" sldId="2147483648"/>
            <pc:sldLayoutMk cId="3532894869" sldId="2147483649"/>
          </pc:sldLayoutMkLst>
          <pc:spChg chg="mod">
            <ac:chgData name="Hannah Beatty" userId="0d7ccdab-feff-4ab1-bc18-308e87b700b6" providerId="ADAL" clId="{14CD4669-C224-41D4-8EE2-C6E52C59D09F}" dt="2020-11-17T02:50:10.684" v="29"/>
            <ac:spMkLst>
              <pc:docMk/>
              <pc:sldMasterMk cId="3039401866" sldId="2147483648"/>
              <pc:sldLayoutMk cId="3532894869" sldId="2147483649"/>
              <ac:spMk id="2" creationId="{A43EEBA1-1E05-4586-87FC-E8D9187C20F9}"/>
            </ac:spMkLst>
          </pc:spChg>
          <pc:spChg chg="mod">
            <ac:chgData name="Hannah Beatty" userId="0d7ccdab-feff-4ab1-bc18-308e87b700b6" providerId="ADAL" clId="{14CD4669-C224-41D4-8EE2-C6E52C59D09F}" dt="2020-11-17T02:50:10.684" v="29"/>
            <ac:spMkLst>
              <pc:docMk/>
              <pc:sldMasterMk cId="3039401866" sldId="2147483648"/>
              <pc:sldLayoutMk cId="3532894869" sldId="2147483649"/>
              <ac:spMk id="3" creationId="{03CD045E-A857-4B6C-A8B8-14FB949AB810}"/>
            </ac:spMkLst>
          </pc:spChg>
        </pc:sldLayoutChg>
        <pc:sldLayoutChg chg="modSp">
          <pc:chgData name="Hannah Beatty" userId="0d7ccdab-feff-4ab1-bc18-308e87b700b6" providerId="ADAL" clId="{14CD4669-C224-41D4-8EE2-C6E52C59D09F}" dt="2020-11-17T02:50:10.684" v="29"/>
          <pc:sldLayoutMkLst>
            <pc:docMk/>
            <pc:sldMasterMk cId="3039401866" sldId="2147483648"/>
            <pc:sldLayoutMk cId="1640813560" sldId="2147483651"/>
          </pc:sldLayoutMkLst>
          <pc:spChg chg="mod">
            <ac:chgData name="Hannah Beatty" userId="0d7ccdab-feff-4ab1-bc18-308e87b700b6" providerId="ADAL" clId="{14CD4669-C224-41D4-8EE2-C6E52C59D09F}" dt="2020-11-17T02:50:10.684" v="29"/>
            <ac:spMkLst>
              <pc:docMk/>
              <pc:sldMasterMk cId="3039401866" sldId="2147483648"/>
              <pc:sldLayoutMk cId="1640813560" sldId="2147483651"/>
              <ac:spMk id="2" creationId="{FFA1FA0F-2026-4D5D-AE41-509D16B04C7A}"/>
            </ac:spMkLst>
          </pc:spChg>
          <pc:spChg chg="mod">
            <ac:chgData name="Hannah Beatty" userId="0d7ccdab-feff-4ab1-bc18-308e87b700b6" providerId="ADAL" clId="{14CD4669-C224-41D4-8EE2-C6E52C59D09F}" dt="2020-11-17T02:50:10.684" v="29"/>
            <ac:spMkLst>
              <pc:docMk/>
              <pc:sldMasterMk cId="3039401866" sldId="2147483648"/>
              <pc:sldLayoutMk cId="1640813560" sldId="2147483651"/>
              <ac:spMk id="3" creationId="{4B90F895-6B33-4091-8DE6-F3CA9B257AE3}"/>
            </ac:spMkLst>
          </pc:spChg>
        </pc:sldLayoutChg>
        <pc:sldLayoutChg chg="modSp">
          <pc:chgData name="Hannah Beatty" userId="0d7ccdab-feff-4ab1-bc18-308e87b700b6" providerId="ADAL" clId="{14CD4669-C224-41D4-8EE2-C6E52C59D09F}" dt="2020-11-17T02:50:10.684" v="29"/>
          <pc:sldLayoutMkLst>
            <pc:docMk/>
            <pc:sldMasterMk cId="3039401866" sldId="2147483648"/>
            <pc:sldLayoutMk cId="850087718" sldId="2147483652"/>
          </pc:sldLayoutMkLst>
          <pc:spChg chg="mod">
            <ac:chgData name="Hannah Beatty" userId="0d7ccdab-feff-4ab1-bc18-308e87b700b6" providerId="ADAL" clId="{14CD4669-C224-41D4-8EE2-C6E52C59D09F}" dt="2020-11-17T02:50:10.684" v="29"/>
            <ac:spMkLst>
              <pc:docMk/>
              <pc:sldMasterMk cId="3039401866" sldId="2147483648"/>
              <pc:sldLayoutMk cId="850087718" sldId="2147483652"/>
              <ac:spMk id="3" creationId="{B814BCE2-D338-46EC-B924-2D43EFF13606}"/>
            </ac:spMkLst>
          </pc:spChg>
          <pc:spChg chg="mod">
            <ac:chgData name="Hannah Beatty" userId="0d7ccdab-feff-4ab1-bc18-308e87b700b6" providerId="ADAL" clId="{14CD4669-C224-41D4-8EE2-C6E52C59D09F}" dt="2020-11-17T02:50:10.684" v="29"/>
            <ac:spMkLst>
              <pc:docMk/>
              <pc:sldMasterMk cId="3039401866" sldId="2147483648"/>
              <pc:sldLayoutMk cId="850087718" sldId="2147483652"/>
              <ac:spMk id="4" creationId="{1F362657-804D-49E5-9B84-7DC227540B70}"/>
            </ac:spMkLst>
          </pc:spChg>
        </pc:sldLayoutChg>
        <pc:sldLayoutChg chg="modSp">
          <pc:chgData name="Hannah Beatty" userId="0d7ccdab-feff-4ab1-bc18-308e87b700b6" providerId="ADAL" clId="{14CD4669-C224-41D4-8EE2-C6E52C59D09F}" dt="2020-11-17T02:50:10.684" v="29"/>
          <pc:sldLayoutMkLst>
            <pc:docMk/>
            <pc:sldMasterMk cId="3039401866" sldId="2147483648"/>
            <pc:sldLayoutMk cId="4065014145" sldId="2147483653"/>
          </pc:sldLayoutMkLst>
          <pc:spChg chg="mod">
            <ac:chgData name="Hannah Beatty" userId="0d7ccdab-feff-4ab1-bc18-308e87b700b6" providerId="ADAL" clId="{14CD4669-C224-41D4-8EE2-C6E52C59D09F}" dt="2020-11-17T02:50:10.684" v="29"/>
            <ac:spMkLst>
              <pc:docMk/>
              <pc:sldMasterMk cId="3039401866" sldId="2147483648"/>
              <pc:sldLayoutMk cId="4065014145" sldId="2147483653"/>
              <ac:spMk id="2" creationId="{89048860-AB0A-4698-AD70-3059B59DA6E0}"/>
            </ac:spMkLst>
          </pc:spChg>
          <pc:spChg chg="mod">
            <ac:chgData name="Hannah Beatty" userId="0d7ccdab-feff-4ab1-bc18-308e87b700b6" providerId="ADAL" clId="{14CD4669-C224-41D4-8EE2-C6E52C59D09F}" dt="2020-11-17T02:50:10.684" v="29"/>
            <ac:spMkLst>
              <pc:docMk/>
              <pc:sldMasterMk cId="3039401866" sldId="2147483648"/>
              <pc:sldLayoutMk cId="4065014145" sldId="2147483653"/>
              <ac:spMk id="3" creationId="{F25EC073-C3EC-4AAB-A62A-FA80A1442A2B}"/>
            </ac:spMkLst>
          </pc:spChg>
          <pc:spChg chg="mod">
            <ac:chgData name="Hannah Beatty" userId="0d7ccdab-feff-4ab1-bc18-308e87b700b6" providerId="ADAL" clId="{14CD4669-C224-41D4-8EE2-C6E52C59D09F}" dt="2020-11-17T02:50:10.684" v="29"/>
            <ac:spMkLst>
              <pc:docMk/>
              <pc:sldMasterMk cId="3039401866" sldId="2147483648"/>
              <pc:sldLayoutMk cId="4065014145" sldId="2147483653"/>
              <ac:spMk id="4" creationId="{17546349-04D8-48D8-989C-4766096CDB63}"/>
            </ac:spMkLst>
          </pc:spChg>
          <pc:spChg chg="mod">
            <ac:chgData name="Hannah Beatty" userId="0d7ccdab-feff-4ab1-bc18-308e87b700b6" providerId="ADAL" clId="{14CD4669-C224-41D4-8EE2-C6E52C59D09F}" dt="2020-11-17T02:50:10.684" v="29"/>
            <ac:spMkLst>
              <pc:docMk/>
              <pc:sldMasterMk cId="3039401866" sldId="2147483648"/>
              <pc:sldLayoutMk cId="4065014145" sldId="2147483653"/>
              <ac:spMk id="5" creationId="{C9800443-C302-457D-A9DC-7881F03612D5}"/>
            </ac:spMkLst>
          </pc:spChg>
          <pc:spChg chg="mod">
            <ac:chgData name="Hannah Beatty" userId="0d7ccdab-feff-4ab1-bc18-308e87b700b6" providerId="ADAL" clId="{14CD4669-C224-41D4-8EE2-C6E52C59D09F}" dt="2020-11-17T02:50:10.684" v="29"/>
            <ac:spMkLst>
              <pc:docMk/>
              <pc:sldMasterMk cId="3039401866" sldId="2147483648"/>
              <pc:sldLayoutMk cId="4065014145" sldId="2147483653"/>
              <ac:spMk id="6" creationId="{7A2994AB-E074-4327-AA61-051D4A24406C}"/>
            </ac:spMkLst>
          </pc:spChg>
        </pc:sldLayoutChg>
        <pc:sldLayoutChg chg="modSp">
          <pc:chgData name="Hannah Beatty" userId="0d7ccdab-feff-4ab1-bc18-308e87b700b6" providerId="ADAL" clId="{14CD4669-C224-41D4-8EE2-C6E52C59D09F}" dt="2020-11-17T02:50:10.684" v="29"/>
          <pc:sldLayoutMkLst>
            <pc:docMk/>
            <pc:sldMasterMk cId="3039401866" sldId="2147483648"/>
            <pc:sldLayoutMk cId="3684238740" sldId="2147483656"/>
          </pc:sldLayoutMkLst>
          <pc:spChg chg="mod">
            <ac:chgData name="Hannah Beatty" userId="0d7ccdab-feff-4ab1-bc18-308e87b700b6" providerId="ADAL" clId="{14CD4669-C224-41D4-8EE2-C6E52C59D09F}" dt="2020-11-17T02:50:10.684" v="29"/>
            <ac:spMkLst>
              <pc:docMk/>
              <pc:sldMasterMk cId="3039401866" sldId="2147483648"/>
              <pc:sldLayoutMk cId="3684238740" sldId="2147483656"/>
              <ac:spMk id="2" creationId="{B9AFAABB-18A4-41CC-AEB2-9CFA37DAC1DF}"/>
            </ac:spMkLst>
          </pc:spChg>
          <pc:spChg chg="mod">
            <ac:chgData name="Hannah Beatty" userId="0d7ccdab-feff-4ab1-bc18-308e87b700b6" providerId="ADAL" clId="{14CD4669-C224-41D4-8EE2-C6E52C59D09F}" dt="2020-11-17T02:50:10.684" v="29"/>
            <ac:spMkLst>
              <pc:docMk/>
              <pc:sldMasterMk cId="3039401866" sldId="2147483648"/>
              <pc:sldLayoutMk cId="3684238740" sldId="2147483656"/>
              <ac:spMk id="3" creationId="{DB3D7FDB-F34F-4D24-B21A-871E34C2AAED}"/>
            </ac:spMkLst>
          </pc:spChg>
          <pc:spChg chg="mod">
            <ac:chgData name="Hannah Beatty" userId="0d7ccdab-feff-4ab1-bc18-308e87b700b6" providerId="ADAL" clId="{14CD4669-C224-41D4-8EE2-C6E52C59D09F}" dt="2020-11-17T02:50:10.684" v="29"/>
            <ac:spMkLst>
              <pc:docMk/>
              <pc:sldMasterMk cId="3039401866" sldId="2147483648"/>
              <pc:sldLayoutMk cId="3684238740" sldId="2147483656"/>
              <ac:spMk id="4" creationId="{60560BF9-C2DB-448C-92BD-214E1E27CDF7}"/>
            </ac:spMkLst>
          </pc:spChg>
        </pc:sldLayoutChg>
        <pc:sldLayoutChg chg="modSp">
          <pc:chgData name="Hannah Beatty" userId="0d7ccdab-feff-4ab1-bc18-308e87b700b6" providerId="ADAL" clId="{14CD4669-C224-41D4-8EE2-C6E52C59D09F}" dt="2020-11-17T02:50:10.684" v="29"/>
          <pc:sldLayoutMkLst>
            <pc:docMk/>
            <pc:sldMasterMk cId="3039401866" sldId="2147483648"/>
            <pc:sldLayoutMk cId="3918630479" sldId="2147483657"/>
          </pc:sldLayoutMkLst>
          <pc:spChg chg="mod">
            <ac:chgData name="Hannah Beatty" userId="0d7ccdab-feff-4ab1-bc18-308e87b700b6" providerId="ADAL" clId="{14CD4669-C224-41D4-8EE2-C6E52C59D09F}" dt="2020-11-17T02:50:10.684" v="29"/>
            <ac:spMkLst>
              <pc:docMk/>
              <pc:sldMasterMk cId="3039401866" sldId="2147483648"/>
              <pc:sldLayoutMk cId="3918630479" sldId="2147483657"/>
              <ac:spMk id="2" creationId="{159D94AF-63FE-4C70-B70D-E305FA29C146}"/>
            </ac:spMkLst>
          </pc:spChg>
          <pc:spChg chg="mod">
            <ac:chgData name="Hannah Beatty" userId="0d7ccdab-feff-4ab1-bc18-308e87b700b6" providerId="ADAL" clId="{14CD4669-C224-41D4-8EE2-C6E52C59D09F}" dt="2020-11-17T02:50:10.684" v="29"/>
            <ac:spMkLst>
              <pc:docMk/>
              <pc:sldMasterMk cId="3039401866" sldId="2147483648"/>
              <pc:sldLayoutMk cId="3918630479" sldId="2147483657"/>
              <ac:spMk id="3" creationId="{C4619116-D5F4-4D46-9707-4BB509F37776}"/>
            </ac:spMkLst>
          </pc:spChg>
          <pc:spChg chg="mod">
            <ac:chgData name="Hannah Beatty" userId="0d7ccdab-feff-4ab1-bc18-308e87b700b6" providerId="ADAL" clId="{14CD4669-C224-41D4-8EE2-C6E52C59D09F}" dt="2020-11-17T02:50:10.684" v="29"/>
            <ac:spMkLst>
              <pc:docMk/>
              <pc:sldMasterMk cId="3039401866" sldId="2147483648"/>
              <pc:sldLayoutMk cId="3918630479" sldId="2147483657"/>
              <ac:spMk id="4" creationId="{8A30F207-321F-42A6-8060-3336AF09185B}"/>
            </ac:spMkLst>
          </pc:spChg>
        </pc:sldLayoutChg>
        <pc:sldLayoutChg chg="modSp">
          <pc:chgData name="Hannah Beatty" userId="0d7ccdab-feff-4ab1-bc18-308e87b700b6" providerId="ADAL" clId="{14CD4669-C224-41D4-8EE2-C6E52C59D09F}" dt="2020-11-17T02:50:10.684" v="29"/>
          <pc:sldLayoutMkLst>
            <pc:docMk/>
            <pc:sldMasterMk cId="3039401866" sldId="2147483648"/>
            <pc:sldLayoutMk cId="3783244952" sldId="2147483659"/>
          </pc:sldLayoutMkLst>
          <pc:spChg chg="mod">
            <ac:chgData name="Hannah Beatty" userId="0d7ccdab-feff-4ab1-bc18-308e87b700b6" providerId="ADAL" clId="{14CD4669-C224-41D4-8EE2-C6E52C59D09F}" dt="2020-11-17T02:50:10.684" v="29"/>
            <ac:spMkLst>
              <pc:docMk/>
              <pc:sldMasterMk cId="3039401866" sldId="2147483648"/>
              <pc:sldLayoutMk cId="3783244952" sldId="2147483659"/>
              <ac:spMk id="2" creationId="{B7F0809C-EB8D-4FBC-80EB-298E4C191F87}"/>
            </ac:spMkLst>
          </pc:spChg>
          <pc:spChg chg="mod">
            <ac:chgData name="Hannah Beatty" userId="0d7ccdab-feff-4ab1-bc18-308e87b700b6" providerId="ADAL" clId="{14CD4669-C224-41D4-8EE2-C6E52C59D09F}" dt="2020-11-17T02:50:10.684" v="29"/>
            <ac:spMkLst>
              <pc:docMk/>
              <pc:sldMasterMk cId="3039401866" sldId="2147483648"/>
              <pc:sldLayoutMk cId="3783244952" sldId="2147483659"/>
              <ac:spMk id="3" creationId="{327774B5-6DEB-4C4D-8B73-9996CFC3F18B}"/>
            </ac:spMkLst>
          </pc:spChg>
        </pc:sldLayoutChg>
      </pc:sldMasterChg>
    </pc:docChg>
  </pc:docChgLst>
  <pc:docChgLst>
    <pc:chgData name="Hannah Beatty" userId="0d7ccdab-feff-4ab1-bc18-308e87b700b6" providerId="ADAL" clId="{FA26E5C4-C3E8-4F48-AA7C-66085ED80BFE}"/>
    <pc:docChg chg="undo custSel modSld">
      <pc:chgData name="Hannah Beatty" userId="0d7ccdab-feff-4ab1-bc18-308e87b700b6" providerId="ADAL" clId="{FA26E5C4-C3E8-4F48-AA7C-66085ED80BFE}" dt="2020-11-19T15:11:34.207" v="571" actId="6549"/>
      <pc:docMkLst>
        <pc:docMk/>
      </pc:docMkLst>
      <pc:sldChg chg="modSp mod">
        <pc:chgData name="Hannah Beatty" userId="0d7ccdab-feff-4ab1-bc18-308e87b700b6" providerId="ADAL" clId="{FA26E5C4-C3E8-4F48-AA7C-66085ED80BFE}" dt="2020-11-18T18:06:35.979" v="34" actId="20577"/>
        <pc:sldMkLst>
          <pc:docMk/>
          <pc:sldMk cId="1054274700" sldId="266"/>
        </pc:sldMkLst>
        <pc:spChg chg="mod">
          <ac:chgData name="Hannah Beatty" userId="0d7ccdab-feff-4ab1-bc18-308e87b700b6" providerId="ADAL" clId="{FA26E5C4-C3E8-4F48-AA7C-66085ED80BFE}" dt="2020-11-18T18:06:35.979" v="34" actId="20577"/>
          <ac:spMkLst>
            <pc:docMk/>
            <pc:sldMk cId="1054274700" sldId="266"/>
            <ac:spMk id="6" creationId="{5C9A09EF-D6DB-4BB0-9125-98CF2F28BD29}"/>
          </ac:spMkLst>
        </pc:spChg>
      </pc:sldChg>
      <pc:sldChg chg="modSp mod">
        <pc:chgData name="Hannah Beatty" userId="0d7ccdab-feff-4ab1-bc18-308e87b700b6" providerId="ADAL" clId="{FA26E5C4-C3E8-4F48-AA7C-66085ED80BFE}" dt="2020-11-18T18:05:15.443" v="32" actId="732"/>
        <pc:sldMkLst>
          <pc:docMk/>
          <pc:sldMk cId="67351170" sldId="284"/>
        </pc:sldMkLst>
        <pc:picChg chg="mod modCrop">
          <ac:chgData name="Hannah Beatty" userId="0d7ccdab-feff-4ab1-bc18-308e87b700b6" providerId="ADAL" clId="{FA26E5C4-C3E8-4F48-AA7C-66085ED80BFE}" dt="2020-11-18T18:05:15.443" v="32" actId="732"/>
          <ac:picMkLst>
            <pc:docMk/>
            <pc:sldMk cId="67351170" sldId="284"/>
            <ac:picMk id="3" creationId="{7F9233AD-CE9F-4EA8-9DD0-169E56F90766}"/>
          </ac:picMkLst>
        </pc:picChg>
      </pc:sldChg>
      <pc:sldChg chg="modSp mod">
        <pc:chgData name="Hannah Beatty" userId="0d7ccdab-feff-4ab1-bc18-308e87b700b6" providerId="ADAL" clId="{FA26E5C4-C3E8-4F48-AA7C-66085ED80BFE}" dt="2020-11-19T15:11:34.207" v="571" actId="6549"/>
        <pc:sldMkLst>
          <pc:docMk/>
          <pc:sldMk cId="610425175" sldId="290"/>
        </pc:sldMkLst>
        <pc:spChg chg="mod">
          <ac:chgData name="Hannah Beatty" userId="0d7ccdab-feff-4ab1-bc18-308e87b700b6" providerId="ADAL" clId="{FA26E5C4-C3E8-4F48-AA7C-66085ED80BFE}" dt="2020-11-19T15:07:23.381" v="383" actId="14100"/>
          <ac:spMkLst>
            <pc:docMk/>
            <pc:sldMk cId="610425175" sldId="290"/>
            <ac:spMk id="2" creationId="{FE07A4EA-CAFB-4D0E-A651-C04A9388F13D}"/>
          </ac:spMkLst>
        </pc:spChg>
        <pc:spChg chg="mod">
          <ac:chgData name="Hannah Beatty" userId="0d7ccdab-feff-4ab1-bc18-308e87b700b6" providerId="ADAL" clId="{FA26E5C4-C3E8-4F48-AA7C-66085ED80BFE}" dt="2020-11-19T15:11:34.207" v="571" actId="6549"/>
          <ac:spMkLst>
            <pc:docMk/>
            <pc:sldMk cId="610425175" sldId="290"/>
            <ac:spMk id="3" creationId="{0E391E50-E780-482D-B1A8-EA96D83EA98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BB25A9-2E1C-4410-801C-EB5DA09E34AE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46D8B-2CBE-45A3-A433-17CF408FE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96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“Jesus Strong and Kind”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46D8B-2CBE-45A3-A433-17CF408FEB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65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 John 4:7-8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46D8B-2CBE-45A3-A433-17CF408FEBD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06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“God Forgave”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46D8B-2CBE-45A3-A433-17CF408FEBD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994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46D8B-2CBE-45A3-A433-17CF408FEBD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13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47EAA-A8AE-48BA-91A7-5605259B4CC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12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47EAA-A8AE-48BA-91A7-5605259B4CC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202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23114-C89A-4AEF-9431-5ED052622A04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B5D5-5AA9-4183-90C1-8617D0D5C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01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23114-C89A-4AEF-9431-5ED052622A04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B5D5-5AA9-4183-90C1-8617D0D5C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14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23114-C89A-4AEF-9431-5ED052622A04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B5D5-5AA9-4183-90C1-8617D0D5C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500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94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198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37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16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36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37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127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96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23114-C89A-4AEF-9431-5ED052622A04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B5D5-5AA9-4183-90C1-8617D0D5C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8398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76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69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719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842A1-8F77-4A50-9A90-381878A06C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E83E71-BAFD-494F-8C5A-3C1E215BEF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0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8" indent="0" algn="ctr">
              <a:buNone/>
              <a:defRPr sz="1200"/>
            </a:lvl7pPr>
            <a:lvl8pPr marL="2400181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3CC1E-5D80-4758-8608-8C2C21644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810B4-9A81-4B59-9DDD-309D41FAC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BD9D4-A959-4F79-B10B-880C495C1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9932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A1376-9EF7-4018-BC70-54571F988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B3DF5-6BE3-4044-B791-942FBB78C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55B63-B0BD-4E6F-97CA-83ECFF2F9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2FC47-EC6B-4C9E-828F-374A72C8C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A9900-E96C-40A1-9403-F6B88184D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304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A73A0-CCD9-4C83-A19B-39395CF4F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3A4C9-DFDA-4096-B9F1-AA67E0A8F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9E2AA-3CDE-4680-9CB2-DC294359C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47AE4-BC90-4254-977E-818B0CD94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65B92-EB32-46E8-8D66-096494E0E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4494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4559C-039F-4A0F-A616-967813A95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24BC5-ACDD-42F7-8970-1B494DDE33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67D74F-D706-48F2-8F15-7874BC867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28150B-99AF-4AE6-9FA3-DE46FDB8A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382F4D-DFD1-44DF-87B2-BD8F85195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1C194C-DA45-4298-BD0B-EB6E36619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165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8DDDC-FF59-4BA2-ACE8-A2E743CDA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E05F5-1383-489F-BEA9-E25C377AD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3" indent="0">
              <a:buNone/>
              <a:defRPr sz="1500" b="1"/>
            </a:lvl2pPr>
            <a:lvl3pPr marL="685766" indent="0">
              <a:buNone/>
              <a:defRPr sz="13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1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0729A7-3B4B-4F20-A56F-47558DED7C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B9C1B7-E888-44D6-B965-ADBF3939DE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3" indent="0">
              <a:buNone/>
              <a:defRPr sz="1500" b="1"/>
            </a:lvl2pPr>
            <a:lvl3pPr marL="685766" indent="0">
              <a:buNone/>
              <a:defRPr sz="13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1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3A5B8B-3AB3-4229-BBB9-4281D4DB76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BE21F3-9DDA-4B87-A25C-B6C91632E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C33648-C927-4EE9-9FA4-5EBD3FAD6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827560-2A8E-407D-B7D5-16F373265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6649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9955E-A67E-4B56-9E48-DC06B78D8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04B179-D754-475B-8ADC-45FA5A193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BD6913-8CDB-4DC3-B332-66A4BF80D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DCE2C1-DC0A-4A23-89B3-8B31C28A4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1309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02BC3D-6A79-482F-9880-6FEF156C7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637926-EEB1-483C-AE8A-EF4358D10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E9D1AE-DDE1-47EE-80AD-1F93C1579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786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23114-C89A-4AEF-9431-5ED052622A04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B5D5-5AA9-4183-90C1-8617D0D5C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181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05A79-CC20-45D9-A1E9-8B0554A32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08E22-F558-473C-91C4-511F2EAFC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A6E9B-AD11-4B5C-8EEC-FF884C506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83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8" indent="0">
              <a:buNone/>
              <a:defRPr sz="800"/>
            </a:lvl7pPr>
            <a:lvl8pPr marL="2400181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C3AE6-DCA7-43CB-87AF-3E3A6E990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A61276-7200-4E87-9B7C-DE1BF1381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C69976-3028-43C0-8C91-EE4C8D3E5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3345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B9AE-8B35-4717-8882-E46433BA6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E3CEB2-E0CE-4BB7-88A4-65AC198177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8" indent="0">
              <a:buNone/>
              <a:defRPr sz="1500"/>
            </a:lvl7pPr>
            <a:lvl8pPr marL="2400181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F21FC7-8E75-4661-922E-807F66D418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83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8" indent="0">
              <a:buNone/>
              <a:defRPr sz="800"/>
            </a:lvl7pPr>
            <a:lvl8pPr marL="2400181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D31C70-5294-484B-A919-72460A19F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2C9F1F-B9ED-4B54-BE38-094B37DF7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3CEB64-B487-43AD-884A-747BC02CD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920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6DB63-65AA-4290-97A2-89CDEE6CD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0EFD0B-5DC8-49C7-B5FB-26DFC2097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1976E-E3E4-43FC-8A41-2436B2B3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6A9F3-4317-427C-828B-B197E284D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46D51-C6DF-4418-8BA3-2B5A36262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187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816334-935B-4F0B-B1C5-A18B48F49A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0B83B-FB2C-4C64-8610-5DD73DED78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04E92-607A-40DD-B17E-F2DB3BBBD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CB741-D62A-4B31-8C22-52DE5A9BA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A4D68-A941-4BCD-9BE7-DE26704B6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43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23114-C89A-4AEF-9431-5ED052622A04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B5D5-5AA9-4183-90C1-8617D0D5C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86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23114-C89A-4AEF-9431-5ED052622A04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B5D5-5AA9-4183-90C1-8617D0D5C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18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23114-C89A-4AEF-9431-5ED052622A04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B5D5-5AA9-4183-90C1-8617D0D5C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046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23114-C89A-4AEF-9431-5ED052622A04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B5D5-5AA9-4183-90C1-8617D0D5C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15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23114-C89A-4AEF-9431-5ED052622A04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B5D5-5AA9-4183-90C1-8617D0D5C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239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23114-C89A-4AEF-9431-5ED052622A04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B5D5-5AA9-4183-90C1-8617D0D5C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56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23114-C89A-4AEF-9431-5ED052622A04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0B5D5-5AA9-4183-90C1-8617D0D5C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10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D3687-E50A-42A1-84C0-C6D0E51FFC8C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67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D9E4F6-83C1-4A42-ABD6-076A73495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5AF0AA-854D-466E-A963-0DF70B20D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8C762-836C-4E34-8C73-149A8E70D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5F659-0FF3-4DE5-ADDB-527E4B437BBC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A0179-6223-49A5-BB9A-17F1D59D0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933C2-3C5D-4E23-995F-F9FDD1DFC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34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8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3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4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3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defTabSz="685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8" algn="l" defTabSz="685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1" algn="l" defTabSz="685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heelofnames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7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person&#10;&#10;Description automatically generated">
            <a:extLst>
              <a:ext uri="{FF2B5EF4-FFF2-40B4-BE49-F238E27FC236}">
                <a16:creationId xmlns:a16="http://schemas.microsoft.com/office/drawing/2014/main" id="{8C99A6B1-7B7A-4B18-B72B-771C92F881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393" b="7698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1" name="Rectangle 9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275867" y="-10136"/>
            <a:ext cx="4592270" cy="9144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DB207F-A8AF-4323-AF9B-F50FC20822A2}"/>
              </a:ext>
            </a:extLst>
          </p:cNvPr>
          <p:cNvSpPr/>
          <p:nvPr/>
        </p:nvSpPr>
        <p:spPr>
          <a:xfrm>
            <a:off x="-3" y="3187439"/>
            <a:ext cx="769343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The Woman at the Well</a:t>
            </a:r>
          </a:p>
        </p:txBody>
      </p:sp>
      <p:sp>
        <p:nvSpPr>
          <p:cNvPr id="13" name="Rectangle: Rounded Corners 1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7339422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C8718C-A347-4ECD-8299-190479B0D884}"/>
              </a:ext>
            </a:extLst>
          </p:cNvPr>
          <p:cNvSpPr/>
          <p:nvPr/>
        </p:nvSpPr>
        <p:spPr>
          <a:xfrm>
            <a:off x="155827" y="5571691"/>
            <a:ext cx="258949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John 4:3-42</a:t>
            </a:r>
          </a:p>
        </p:txBody>
      </p:sp>
    </p:spTree>
    <p:extLst>
      <p:ext uri="{BB962C8B-B14F-4D97-AF65-F5344CB8AC3E}">
        <p14:creationId xmlns:p14="http://schemas.microsoft.com/office/powerpoint/2010/main" val="12090353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F55E77-827C-480A-A70D-9C4FABF9D6BB}"/>
              </a:ext>
            </a:extLst>
          </p:cNvPr>
          <p:cNvSpPr/>
          <p:nvPr/>
        </p:nvSpPr>
        <p:spPr>
          <a:xfrm>
            <a:off x="0" y="4379596"/>
            <a:ext cx="9144000" cy="2478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cap="none" spc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God wants </a:t>
            </a:r>
            <a:r>
              <a:rPr lang="en-US" sz="4400" b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you </a:t>
            </a:r>
            <a:r>
              <a:rPr lang="en-US" sz="4400" b="1" cap="none" spc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to show His love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to those who are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different from you.</a:t>
            </a:r>
            <a:endParaRPr lang="en-US" sz="4400" b="1" cap="none" spc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42643073-0998-4734-B48F-66376F750E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" r="1" b="1"/>
          <a:stretch/>
        </p:blipFill>
        <p:spPr>
          <a:xfrm>
            <a:off x="1204306" y="398881"/>
            <a:ext cx="6735387" cy="3980714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4379972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A899269-49A9-4AEE-8C2C-D6D55B592B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46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291375-7050-4829-8B3E-A839F0AD32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04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view of the sun&#10;&#10;Description automatically generated">
            <a:extLst>
              <a:ext uri="{FF2B5EF4-FFF2-40B4-BE49-F238E27FC236}">
                <a16:creationId xmlns:a16="http://schemas.microsoft.com/office/drawing/2014/main" id="{5D8C0F2B-106C-452B-AB61-06C403E412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5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34A38B-FEEF-4608-B326-781010A21BB3}"/>
              </a:ext>
            </a:extLst>
          </p:cNvPr>
          <p:cNvSpPr/>
          <p:nvPr/>
        </p:nvSpPr>
        <p:spPr>
          <a:xfrm>
            <a:off x="3850161" y="160773"/>
            <a:ext cx="4980275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1016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 Corinthians 15:3-4</a:t>
            </a:r>
          </a:p>
          <a:p>
            <a:pPr algn="ctr"/>
            <a:r>
              <a:rPr lang="en-US" sz="3600" b="1">
                <a:ln w="1016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“Christ died for our sins</a:t>
            </a:r>
          </a:p>
          <a:p>
            <a:pPr algn="ctr"/>
            <a:r>
              <a:rPr lang="en-US" sz="3600" b="1">
                <a:ln w="1016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</a:t>
            </a:r>
            <a:r>
              <a:rPr lang="en-US" sz="3600" b="1" cap="none" spc="0">
                <a:ln w="1016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ccording to </a:t>
            </a:r>
          </a:p>
          <a:p>
            <a:pPr algn="ctr"/>
            <a:r>
              <a:rPr lang="en-US" sz="3600" b="1" cap="none" spc="0">
                <a:ln w="1016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Scriptures;</a:t>
            </a:r>
          </a:p>
          <a:p>
            <a:pPr algn="ctr"/>
            <a:r>
              <a:rPr lang="en-US" sz="3600" b="1">
                <a:ln w="1016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and that He was buried, </a:t>
            </a:r>
          </a:p>
          <a:p>
            <a:pPr algn="ctr"/>
            <a:r>
              <a:rPr lang="en-US" sz="3600" b="1">
                <a:ln w="1016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</a:t>
            </a:r>
            <a:r>
              <a:rPr lang="en-US" sz="3600" b="1" cap="none" spc="0">
                <a:ln w="1016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nd that He rose again </a:t>
            </a:r>
          </a:p>
          <a:p>
            <a:pPr algn="ctr"/>
            <a:r>
              <a:rPr lang="en-US" sz="3600" b="1">
                <a:ln w="1016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third day</a:t>
            </a:r>
          </a:p>
          <a:p>
            <a:pPr algn="ctr"/>
            <a:r>
              <a:rPr lang="en-US" sz="3600" b="1">
                <a:ln w="1016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</a:t>
            </a:r>
            <a:r>
              <a:rPr lang="en-US" sz="3600" b="1" cap="none" spc="0">
                <a:ln w="1016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ccording to </a:t>
            </a:r>
          </a:p>
          <a:p>
            <a:pPr algn="ctr"/>
            <a:r>
              <a:rPr lang="en-US" sz="3600" b="1" cap="none" spc="0">
                <a:ln w="1016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Scriptures.”</a:t>
            </a:r>
          </a:p>
        </p:txBody>
      </p:sp>
    </p:spTree>
    <p:extLst>
      <p:ext uri="{BB962C8B-B14F-4D97-AF65-F5344CB8AC3E}">
        <p14:creationId xmlns:p14="http://schemas.microsoft.com/office/powerpoint/2010/main" val="1477968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291375-7050-4829-8B3E-A839F0AD32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90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5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itting, wooden, table, bench&#10;&#10;Description automatically generated">
            <a:extLst>
              <a:ext uri="{FF2B5EF4-FFF2-40B4-BE49-F238E27FC236}">
                <a16:creationId xmlns:a16="http://schemas.microsoft.com/office/drawing/2014/main" id="{F8B755D4-4FD3-4669-B128-8C48460D0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5CD334-A1AC-49C7-9688-5E57EA1A8BCB}"/>
              </a:ext>
            </a:extLst>
          </p:cNvPr>
          <p:cNvSpPr/>
          <p:nvPr/>
        </p:nvSpPr>
        <p:spPr>
          <a:xfrm>
            <a:off x="477225" y="127043"/>
            <a:ext cx="8189550" cy="4708981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6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Psalm 14:3</a:t>
            </a:r>
          </a:p>
          <a:p>
            <a:pPr algn="ctr"/>
            <a:r>
              <a:rPr lang="en-US" sz="6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“They are all gone aside…</a:t>
            </a:r>
            <a:endParaRPr lang="en-US" sz="600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/>
            </a:endParaRPr>
          </a:p>
          <a:p>
            <a:pPr algn="ctr"/>
            <a:r>
              <a:rPr lang="en-US" sz="6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there is none that </a:t>
            </a:r>
          </a:p>
          <a:p>
            <a:pPr algn="ctr"/>
            <a:r>
              <a:rPr lang="en-US" sz="6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doeth good,</a:t>
            </a:r>
            <a:endParaRPr lang="en-US" sz="600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/>
            </a:endParaRPr>
          </a:p>
          <a:p>
            <a:pPr algn="ctr"/>
            <a:r>
              <a:rPr lang="en-US" sz="6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not one.”</a:t>
            </a:r>
            <a:endParaRPr lang="en-US" sz="600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264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ook, text, shirt&#10;&#10;Description automatically generated">
            <a:extLst>
              <a:ext uri="{FF2B5EF4-FFF2-40B4-BE49-F238E27FC236}">
                <a16:creationId xmlns:a16="http://schemas.microsoft.com/office/drawing/2014/main" id="{1F7A5317-0547-4799-BD89-EB9B9DAFF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8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5029199"/>
            <a:ext cx="9171095" cy="1828800"/>
            <a:chOff x="-305" y="2987478"/>
            <a:chExt cx="12188952" cy="18288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7" name="Picture 1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A7DD001-4C9B-4CEF-BACF-DD0669B5A2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8" t="-648" r="12636"/>
          <a:stretch/>
        </p:blipFill>
        <p:spPr>
          <a:xfrm>
            <a:off x="2340442" y="0"/>
            <a:ext cx="4489754" cy="340156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258E37F-96E9-4F04-8FC5-591D5099584B}"/>
              </a:ext>
            </a:extLst>
          </p:cNvPr>
          <p:cNvSpPr/>
          <p:nvPr/>
        </p:nvSpPr>
        <p:spPr>
          <a:xfrm>
            <a:off x="0" y="2929626"/>
            <a:ext cx="9192196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Mark 12:31</a:t>
            </a:r>
          </a:p>
          <a:p>
            <a:pPr algn="ctr"/>
            <a:r>
              <a:rPr lang="en-US" sz="4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“…Thou shalt love</a:t>
            </a:r>
          </a:p>
          <a:p>
            <a:pPr algn="ctr"/>
            <a:r>
              <a:rPr lang="en-US" sz="4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thy </a:t>
            </a:r>
            <a:r>
              <a:rPr lang="en-US" sz="480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neighbour</a:t>
            </a:r>
            <a:r>
              <a:rPr lang="en-US" sz="4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</a:t>
            </a:r>
            <a:r>
              <a:rPr lang="en-US" sz="4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 thy</a:t>
            </a:r>
            <a:r>
              <a:rPr lang="en-US" sz="4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self. </a:t>
            </a:r>
          </a:p>
          <a:p>
            <a:pPr algn="ctr"/>
            <a:r>
              <a:rPr lang="en-US" sz="4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There is none other c</a:t>
            </a:r>
            <a:r>
              <a:rPr lang="en-US" sz="4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ommandment </a:t>
            </a:r>
          </a:p>
          <a:p>
            <a:pPr algn="ctr"/>
            <a:r>
              <a:rPr lang="en-US" sz="4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greater than these.”</a:t>
            </a:r>
          </a:p>
        </p:txBody>
      </p:sp>
    </p:spTree>
    <p:extLst>
      <p:ext uri="{BB962C8B-B14F-4D97-AF65-F5344CB8AC3E}">
        <p14:creationId xmlns:p14="http://schemas.microsoft.com/office/powerpoint/2010/main" val="2547088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F55E77-827C-480A-A70D-9C4FABF9D6BB}"/>
              </a:ext>
            </a:extLst>
          </p:cNvPr>
          <p:cNvSpPr/>
          <p:nvPr/>
        </p:nvSpPr>
        <p:spPr>
          <a:xfrm>
            <a:off x="0" y="4379596"/>
            <a:ext cx="9144000" cy="2478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cap="none" spc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God wants you to show His love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to those who are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different from you.</a:t>
            </a:r>
            <a:endParaRPr lang="en-US" sz="5400" b="1" cap="none" spc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42643073-0998-4734-B48F-66376F750E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" r="1" b="1"/>
          <a:stretch/>
        </p:blipFill>
        <p:spPr>
          <a:xfrm>
            <a:off x="1204306" y="197914"/>
            <a:ext cx="6735387" cy="3980714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496152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taking a selfie&#10;&#10;Description automatically generated">
            <a:extLst>
              <a:ext uri="{FF2B5EF4-FFF2-40B4-BE49-F238E27FC236}">
                <a16:creationId xmlns:a16="http://schemas.microsoft.com/office/drawing/2014/main" id="{C6D7B31B-49B5-48E1-A807-90E77F5BE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87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 Video for Clubs 2020">
            <a:hlinkClick r:id="" action="ppaction://media"/>
            <a:extLst>
              <a:ext uri="{FF2B5EF4-FFF2-40B4-BE49-F238E27FC236}">
                <a16:creationId xmlns:a16="http://schemas.microsoft.com/office/drawing/2014/main" id="{91F4051B-D33C-4E1B-BB77-683D265C99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0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3DCD478-7C70-43C8-9A46-97985559E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3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erson&#10;&#10;Description automatically generated">
            <a:extLst>
              <a:ext uri="{FF2B5EF4-FFF2-40B4-BE49-F238E27FC236}">
                <a16:creationId xmlns:a16="http://schemas.microsoft.com/office/drawing/2014/main" id="{341DCD63-D9FC-45FA-90D5-FCE3316BD6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" r="14223"/>
          <a:stretch/>
        </p:blipFill>
        <p:spPr>
          <a:xfrm>
            <a:off x="19145" y="1931670"/>
            <a:ext cx="9124855" cy="49263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9A09EF-D6DB-4BB0-9125-98CF2F28BD29}"/>
              </a:ext>
            </a:extLst>
          </p:cNvPr>
          <p:cNvSpPr/>
          <p:nvPr/>
        </p:nvSpPr>
        <p:spPr>
          <a:xfrm>
            <a:off x="262795" y="685360"/>
            <a:ext cx="5675079" cy="526297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Romans 6:23</a:t>
            </a:r>
          </a:p>
          <a:p>
            <a:pPr algn="ctr"/>
            <a:r>
              <a:rPr lang="en-US" sz="48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“For the wages of sin </a:t>
            </a:r>
          </a:p>
          <a:p>
            <a:pPr algn="ctr"/>
            <a:r>
              <a:rPr lang="en-US" sz="48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is death;</a:t>
            </a:r>
          </a:p>
          <a:p>
            <a:pPr algn="ctr"/>
            <a:r>
              <a:rPr lang="en-US" sz="48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but t</a:t>
            </a:r>
            <a:r>
              <a:rPr lang="en-US" sz="4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he gift of God </a:t>
            </a:r>
          </a:p>
          <a:p>
            <a:pPr algn="ctr"/>
            <a:r>
              <a:rPr lang="en-US" sz="4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is eternal life</a:t>
            </a:r>
          </a:p>
          <a:p>
            <a:pPr algn="ctr"/>
            <a:r>
              <a:rPr lang="en-US" sz="4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</a:t>
            </a:r>
            <a:r>
              <a:rPr lang="en-US" sz="48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hrough Jesus Christ </a:t>
            </a:r>
          </a:p>
          <a:p>
            <a:pPr algn="ctr"/>
            <a:r>
              <a:rPr lang="en-US" sz="48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our Lord.”</a:t>
            </a:r>
          </a:p>
        </p:txBody>
      </p:sp>
    </p:spTree>
    <p:extLst>
      <p:ext uri="{BB962C8B-B14F-4D97-AF65-F5344CB8AC3E}">
        <p14:creationId xmlns:p14="http://schemas.microsoft.com/office/powerpoint/2010/main" val="1054274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5029199"/>
            <a:ext cx="9171095" cy="1828800"/>
            <a:chOff x="-305" y="2987478"/>
            <a:chExt cx="12188952" cy="18288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7" name="Picture 1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A7DD001-4C9B-4CEF-BACF-DD0669B5A2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8" t="-648" r="12636"/>
          <a:stretch/>
        </p:blipFill>
        <p:spPr>
          <a:xfrm>
            <a:off x="2340442" y="0"/>
            <a:ext cx="4489754" cy="340156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258E37F-96E9-4F04-8FC5-591D5099584B}"/>
              </a:ext>
            </a:extLst>
          </p:cNvPr>
          <p:cNvSpPr/>
          <p:nvPr/>
        </p:nvSpPr>
        <p:spPr>
          <a:xfrm>
            <a:off x="1030435" y="3083832"/>
            <a:ext cx="710976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Mark 12:31</a:t>
            </a:r>
          </a:p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“…Thou shalt love</a:t>
            </a:r>
          </a:p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thy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neighbour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 thy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self….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13937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F55E77-827C-480A-A70D-9C4FABF9D6BB}"/>
              </a:ext>
            </a:extLst>
          </p:cNvPr>
          <p:cNvSpPr/>
          <p:nvPr/>
        </p:nvSpPr>
        <p:spPr>
          <a:xfrm>
            <a:off x="0" y="4379596"/>
            <a:ext cx="9144000" cy="2478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cap="none" spc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God wants you to show His love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to those who are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different from you.</a:t>
            </a:r>
            <a:endParaRPr lang="en-US" sz="5400" b="1" cap="none" spc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42643073-0998-4734-B48F-66376F750E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" r="1" b="1"/>
          <a:stretch/>
        </p:blipFill>
        <p:spPr>
          <a:xfrm>
            <a:off x="1204306" y="157721"/>
            <a:ext cx="6735387" cy="3980714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9391242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loved let us love one another Lyrics">
            <a:hlinkClick r:id="" action="ppaction://media"/>
            <a:extLst>
              <a:ext uri="{FF2B5EF4-FFF2-40B4-BE49-F238E27FC236}">
                <a16:creationId xmlns:a16="http://schemas.microsoft.com/office/drawing/2014/main" id="{8506363A-0E6A-4477-BE19-DD3E0D5A9D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8594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5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d Forgave with pic (2)">
            <a:hlinkClick r:id="" action="ppaction://media"/>
            <a:extLst>
              <a:ext uri="{FF2B5EF4-FFF2-40B4-BE49-F238E27FC236}">
                <a16:creationId xmlns:a16="http://schemas.microsoft.com/office/drawing/2014/main" id="{80EB8776-3279-4E21-89E0-98F73BD75A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24F275-85C8-4096-99DA-08866AFBA3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15"/>
          <a:stretch/>
        </p:blipFill>
        <p:spPr bwMode="auto">
          <a:xfrm>
            <a:off x="20" y="1"/>
            <a:ext cx="9143979" cy="606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5029199"/>
            <a:ext cx="9171095" cy="1828800"/>
            <a:chOff x="-305" y="2987478"/>
            <a:chExt cx="12188952" cy="1828800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77" name="Freeform: Shape 76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85095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A7DD001-4C9B-4CEF-BACF-DD0669B5A2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8" t="-648" r="12636"/>
          <a:stretch/>
        </p:blipFill>
        <p:spPr>
          <a:xfrm>
            <a:off x="2340442" y="0"/>
            <a:ext cx="4489754" cy="340156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258E37F-96E9-4F04-8FC5-591D5099584B}"/>
              </a:ext>
            </a:extLst>
          </p:cNvPr>
          <p:cNvSpPr/>
          <p:nvPr/>
        </p:nvSpPr>
        <p:spPr>
          <a:xfrm>
            <a:off x="1030435" y="3083832"/>
            <a:ext cx="710976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Mark 12:31</a:t>
            </a:r>
          </a:p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“…Thou shalt love</a:t>
            </a:r>
          </a:p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thy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neighbour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 thy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self….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071258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6F1F2C8-798B-4CCE-A851-94AFAF350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07A4EA-CAFB-4D0E-A651-C04A9388F13D}"/>
              </a:ext>
            </a:extLst>
          </p:cNvPr>
          <p:cNvSpPr txBox="1"/>
          <p:nvPr/>
        </p:nvSpPr>
        <p:spPr>
          <a:xfrm>
            <a:off x="306183" y="132823"/>
            <a:ext cx="3470688" cy="239758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>
                <a:solidFill>
                  <a:schemeClr val="tx1"/>
                </a:solidFill>
                <a:latin typeface="+mj-lt"/>
                <a:ea typeface="+mj-ea"/>
                <a:cs typeface="+mj-cs"/>
                <a:hlinkClick r:id="rId3"/>
              </a:rPr>
              <a:t>Zonk</a:t>
            </a:r>
            <a:endParaRPr lang="en-US" sz="60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55E9CD0-04B0-4A3C-B291-AD913379C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6521" y="1"/>
            <a:ext cx="851299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DD8BF3B-6066-418C-8D1A-75C5E396F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982" y="2624479"/>
            <a:ext cx="609320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80BC66F9-7A74-4286-AD22-1174052CC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85863" y="1500844"/>
            <a:ext cx="2387600" cy="17907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8142CC3-2B5C-48E6-9DF0-6C8ACBAF2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982" y="0"/>
            <a:ext cx="1736438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2D303B-3DD0-4319-9EAD-361847FEC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9347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6A89C79-8EF3-4AF9-B3D9-59A883F41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54162" y="4112081"/>
            <a:ext cx="889838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EFE5CE34-4543-42E5-B82C-1F3D12422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4565205" y="4145122"/>
            <a:ext cx="3062574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2AF41FE-63D7-4695-81D2-66D2510E4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982" y="4962670"/>
            <a:ext cx="1982514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391E50-E780-482D-B1A8-EA96D83EA983}"/>
              </a:ext>
            </a:extLst>
          </p:cNvPr>
          <p:cNvSpPr txBox="1"/>
          <p:nvPr/>
        </p:nvSpPr>
        <p:spPr>
          <a:xfrm>
            <a:off x="260998" y="2604568"/>
            <a:ext cx="4854984" cy="40626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/>
              <a:t>Put PowerPoint in Slide Show mode. Click on the “Zonk” above to pull up the game.</a:t>
            </a:r>
          </a:p>
          <a:p>
            <a:pPr>
              <a:spcAft>
                <a:spcPts val="600"/>
              </a:spcAft>
            </a:pPr>
            <a:endParaRPr lang="en-US" sz="1100"/>
          </a:p>
          <a:p>
            <a:pPr>
              <a:spcAft>
                <a:spcPts val="600"/>
              </a:spcAft>
            </a:pPr>
            <a:r>
              <a:rPr lang="en-US" sz="2400"/>
              <a:t>Click on wheel to spin it for points after a student answers a question correctly.</a:t>
            </a:r>
          </a:p>
          <a:p>
            <a:pPr>
              <a:spcAft>
                <a:spcPts val="600"/>
              </a:spcAft>
            </a:pPr>
            <a:endParaRPr lang="en-US" sz="1100">
              <a:cs typeface="Calibri"/>
            </a:endParaRPr>
          </a:p>
          <a:p>
            <a:pPr>
              <a:spcAft>
                <a:spcPts val="600"/>
              </a:spcAft>
            </a:pPr>
            <a:r>
              <a:rPr lang="en-US" sz="2400">
                <a:cs typeface="Calibri"/>
              </a:rPr>
              <a:t>A student can spin as many times as they want. But if they get Zonk, they lose all the points for that turn.</a:t>
            </a:r>
          </a:p>
        </p:txBody>
      </p:sp>
    </p:spTree>
    <p:extLst>
      <p:ext uri="{BB962C8B-B14F-4D97-AF65-F5344CB8AC3E}">
        <p14:creationId xmlns:p14="http://schemas.microsoft.com/office/powerpoint/2010/main" val="6104251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642784-D6B8-4E54-BD7B-B58B7E75E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" y="-1212"/>
            <a:ext cx="9139041" cy="685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5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7F9233AD-CE9F-4EA8-9DD0-169E56F907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"/>
          <a:stretch/>
        </p:blipFill>
        <p:spPr>
          <a:xfrm>
            <a:off x="34290" y="64770"/>
            <a:ext cx="9012274" cy="672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11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D7CA73-8B15-437F-80B3-4D477D314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6" y="3118"/>
            <a:ext cx="9091640" cy="685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810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823D17-A6C0-4440-BFCF-5E8221220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" y="-1212"/>
            <a:ext cx="9126678" cy="685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627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0A931C-588B-4231-AE42-570EBC535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8" y="50202"/>
            <a:ext cx="9016870" cy="676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2315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9CE239-A93D-4FB9-8CF7-2731969E9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4" y="-1212"/>
            <a:ext cx="9021763" cy="680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021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DFEE36-53D1-40FB-9FC2-0AA1C970A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" y="3117"/>
            <a:ext cx="9051710" cy="678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636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7885B0-C85A-406B-8FE1-8F87E7738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98" y="107269"/>
            <a:ext cx="9049264" cy="676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761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930A50-E20D-4728-A404-3E78FC574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" y="-1211"/>
            <a:ext cx="9091641" cy="681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155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5F92DC-25B7-411C-83C4-DE014624B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" y="3118"/>
            <a:ext cx="9061692" cy="679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892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81C330-9C66-4241-827A-52A034BAE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1" y="-1172"/>
            <a:ext cx="9124033" cy="682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373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6CDD67-559A-41B6-AA2A-13D70F1F6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67" y="-5360"/>
            <a:ext cx="9061891" cy="679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73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8" y="0"/>
            <a:ext cx="914171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8" y="0"/>
            <a:ext cx="914171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lor">
            <a:extLst>
              <a:ext uri="{FF2B5EF4-FFF2-40B4-BE49-F238E27FC236}">
                <a16:creationId xmlns:a16="http://schemas.microsoft.com/office/drawing/2014/main" id="{8B4AF456-0671-432E-AD5B-FFAF8D646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small, baby, holding&#10;&#10;Description automatically generated">
            <a:extLst>
              <a:ext uri="{FF2B5EF4-FFF2-40B4-BE49-F238E27FC236}">
                <a16:creationId xmlns:a16="http://schemas.microsoft.com/office/drawing/2014/main" id="{05A7B7A1-DF15-4816-A49B-6C4E7E8565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1" b="-1"/>
          <a:stretch/>
        </p:blipFill>
        <p:spPr>
          <a:xfrm>
            <a:off x="-2286" y="10"/>
            <a:ext cx="9141713" cy="68579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3" y="0"/>
            <a:ext cx="9141717" cy="6858000"/>
            <a:chOff x="0" y="0"/>
            <a:chExt cx="12188952" cy="68580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B05BC79-282D-4E2D-B055-363DFEF36184}"/>
              </a:ext>
            </a:extLst>
          </p:cNvPr>
          <p:cNvSpPr txBox="1"/>
          <p:nvPr/>
        </p:nvSpPr>
        <p:spPr>
          <a:xfrm>
            <a:off x="-2286" y="3623310"/>
            <a:ext cx="9146286" cy="3170099"/>
          </a:xfrm>
          <a:prstGeom prst="rect">
            <a:avLst/>
          </a:prstGeom>
          <a:solidFill>
            <a:srgbClr val="E1E6E2">
              <a:alpha val="34902"/>
            </a:srgbClr>
          </a:solidFill>
        </p:spPr>
        <p:txBody>
          <a:bodyPr wrap="square">
            <a:spAutoFit/>
          </a:bodyPr>
          <a:lstStyle/>
          <a:p>
            <a:r>
              <a:rPr lang="en-US" sz="4000" b="1" i="0">
                <a:ln>
                  <a:solidFill>
                    <a:srgbClr val="1F2020"/>
                  </a:solidFill>
                </a:ln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Dear Heavenly Father, </a:t>
            </a:r>
          </a:p>
          <a:p>
            <a:r>
              <a:rPr lang="en-US" sz="4000" b="1">
                <a:ln>
                  <a:solidFill>
                    <a:srgbClr val="1F2020"/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Thank You for …____________</a:t>
            </a:r>
          </a:p>
          <a:p>
            <a:r>
              <a:rPr lang="en-US" sz="4000" b="1">
                <a:ln>
                  <a:solidFill>
                    <a:srgbClr val="1F2020"/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Please … __________________</a:t>
            </a:r>
          </a:p>
          <a:p>
            <a:r>
              <a:rPr lang="en-US" sz="4000" b="1">
                <a:ln>
                  <a:solidFill>
                    <a:srgbClr val="1F2020"/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In Jesus’ name, </a:t>
            </a:r>
          </a:p>
          <a:p>
            <a:r>
              <a:rPr lang="en-US" sz="4000" b="1">
                <a:ln>
                  <a:solidFill>
                    <a:srgbClr val="1F2020"/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Amen.</a:t>
            </a:r>
          </a:p>
        </p:txBody>
      </p:sp>
    </p:spTree>
    <p:extLst>
      <p:ext uri="{BB962C8B-B14F-4D97-AF65-F5344CB8AC3E}">
        <p14:creationId xmlns:p14="http://schemas.microsoft.com/office/powerpoint/2010/main" val="8883150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C5A473-6078-44F6-AF92-EE70B28C0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2" y="-1213"/>
            <a:ext cx="9146446" cy="685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32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esus Strong and Kind">
            <a:hlinkClick r:id="" action="ppaction://media"/>
            <a:extLst>
              <a:ext uri="{FF2B5EF4-FFF2-40B4-BE49-F238E27FC236}">
                <a16:creationId xmlns:a16="http://schemas.microsoft.com/office/drawing/2014/main" id="{6E719C56-E1AC-4047-B109-3A2ECD0CA0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1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7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person&#10;&#10;Description automatically generated">
            <a:extLst>
              <a:ext uri="{FF2B5EF4-FFF2-40B4-BE49-F238E27FC236}">
                <a16:creationId xmlns:a16="http://schemas.microsoft.com/office/drawing/2014/main" id="{8C99A6B1-7B7A-4B18-B72B-771C92F881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393" b="7698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1" name="Rectangle 9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275867" y="-10136"/>
            <a:ext cx="4592270" cy="9144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DB207F-A8AF-4323-AF9B-F50FC20822A2}"/>
              </a:ext>
            </a:extLst>
          </p:cNvPr>
          <p:cNvSpPr/>
          <p:nvPr/>
        </p:nvSpPr>
        <p:spPr>
          <a:xfrm>
            <a:off x="-3" y="3187439"/>
            <a:ext cx="769343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The Woman at the Well</a:t>
            </a:r>
          </a:p>
        </p:txBody>
      </p:sp>
      <p:sp>
        <p:nvSpPr>
          <p:cNvPr id="13" name="Rectangle: Rounded Corners 1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7339422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C8718C-A347-4ECD-8299-190479B0D884}"/>
              </a:ext>
            </a:extLst>
          </p:cNvPr>
          <p:cNvSpPr/>
          <p:nvPr/>
        </p:nvSpPr>
        <p:spPr>
          <a:xfrm>
            <a:off x="155827" y="5571691"/>
            <a:ext cx="258949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John 4:3-42</a:t>
            </a:r>
          </a:p>
        </p:txBody>
      </p:sp>
    </p:spTree>
    <p:extLst>
      <p:ext uri="{BB962C8B-B14F-4D97-AF65-F5344CB8AC3E}">
        <p14:creationId xmlns:p14="http://schemas.microsoft.com/office/powerpoint/2010/main" val="4185985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p-Palestine-New-Testament-Times_pdf__1_page_">
            <a:extLst>
              <a:ext uri="{FF2B5EF4-FFF2-40B4-BE49-F238E27FC236}">
                <a16:creationId xmlns:a16="http://schemas.microsoft.com/office/drawing/2014/main" id="{A4EA7C99-61E6-4A6E-B4FF-F5C341C22B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" t="15686" r="6791" b="25206"/>
          <a:stretch/>
        </p:blipFill>
        <p:spPr bwMode="auto">
          <a:xfrm>
            <a:off x="1092812" y="1"/>
            <a:ext cx="65247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052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9643752-E085-4172-8DCE-E3E1E44995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94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A899269-49A9-4AEE-8C2C-D6D55B592B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943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DA8DDCC43C374ABD0E237307F32FFF" ma:contentTypeVersion="12" ma:contentTypeDescription="Create a new document." ma:contentTypeScope="" ma:versionID="f022f81ebb830c51121d25c32df20266">
  <xsd:schema xmlns:xsd="http://www.w3.org/2001/XMLSchema" xmlns:xs="http://www.w3.org/2001/XMLSchema" xmlns:p="http://schemas.microsoft.com/office/2006/metadata/properties" xmlns:ns3="e6271920-192c-4267-93d3-b4f3875b762f" xmlns:ns4="c78fe7f5-0783-46bd-80b1-38617441e405" targetNamespace="http://schemas.microsoft.com/office/2006/metadata/properties" ma:root="true" ma:fieldsID="5a34ef2e010060871aba3a06bbc2f7fd" ns3:_="" ns4:_="">
    <xsd:import namespace="e6271920-192c-4267-93d3-b4f3875b762f"/>
    <xsd:import namespace="c78fe7f5-0783-46bd-80b1-38617441e40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271920-192c-4267-93d3-b4f3875b76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8fe7f5-0783-46bd-80b1-38617441e40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E0922DD-19D9-411E-B044-729607E287F3}">
  <ds:schemaRefs>
    <ds:schemaRef ds:uri="c78fe7f5-0783-46bd-80b1-38617441e405"/>
    <ds:schemaRef ds:uri="e6271920-192c-4267-93d3-b4f3875b762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9581A1C-7840-450F-9C4C-99C80D1179D7}">
  <ds:schemaRefs>
    <ds:schemaRef ds:uri="c78fe7f5-0783-46bd-80b1-38617441e405"/>
    <ds:schemaRef ds:uri="e6271920-192c-4267-93d3-b4f3875b76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5ED1DF0-A711-4441-AA8F-7835A17469E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288</Words>
  <Application>Microsoft Office PowerPoint</Application>
  <PresentationFormat>On-screen Show (4:3)</PresentationFormat>
  <Paragraphs>65</Paragraphs>
  <Slides>40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Arial Black</vt:lpstr>
      <vt:lpstr>Calibri</vt:lpstr>
      <vt:lpstr>Calibri Light</vt:lpstr>
      <vt:lpstr>Tahoma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Beatty</dc:creator>
  <cp:lastModifiedBy>Hannah Beatty</cp:lastModifiedBy>
  <cp:revision>1</cp:revision>
  <dcterms:created xsi:type="dcterms:W3CDTF">2020-11-17T18:48:25Z</dcterms:created>
  <dcterms:modified xsi:type="dcterms:W3CDTF">2020-11-25T18:02:34Z</dcterms:modified>
</cp:coreProperties>
</file>